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7" r:id="rId2"/>
    <p:sldId id="256" r:id="rId3"/>
    <p:sldId id="258" r:id="rId4"/>
    <p:sldId id="259" r:id="rId5"/>
    <p:sldId id="260" r:id="rId6"/>
    <p:sldId id="261" r:id="rId7"/>
    <p:sldId id="262" r:id="rId8"/>
    <p:sldId id="263" r:id="rId9"/>
    <p:sldId id="264" r:id="rId10"/>
  </p:sldIdLst>
  <p:sldSz cx="12192000" cy="6858000"/>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9" d="100"/>
          <a:sy n="69" d="100"/>
        </p:scale>
        <p:origin x="69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4D07E75-C3D9-48B5-B1AE-222247D081CE}"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C284C586-AF68-489D-B1D3-5E28B4D405C0}">
      <dgm:prSet phldrT="[Text]"/>
      <dgm:spPr/>
      <dgm:t>
        <a:bodyPr/>
        <a:lstStyle/>
        <a:p>
          <a:r>
            <a:rPr lang="fi-FI" dirty="0"/>
            <a:t>(1) mengidentifikasi masalah penelitian,</a:t>
          </a:r>
          <a:endParaRPr lang="en-US" dirty="0"/>
        </a:p>
      </dgm:t>
    </dgm:pt>
    <dgm:pt modelId="{8A086B49-FB89-4828-9BF4-D60935F1BA52}" type="parTrans" cxnId="{709197C4-6EC7-47E7-B96C-A1BE59B6290F}">
      <dgm:prSet/>
      <dgm:spPr/>
      <dgm:t>
        <a:bodyPr/>
        <a:lstStyle/>
        <a:p>
          <a:endParaRPr lang="en-US"/>
        </a:p>
      </dgm:t>
    </dgm:pt>
    <dgm:pt modelId="{A91ECDE6-624A-467A-9E65-C1B6224ED7AE}" type="sibTrans" cxnId="{709197C4-6EC7-47E7-B96C-A1BE59B6290F}">
      <dgm:prSet/>
      <dgm:spPr/>
      <dgm:t>
        <a:bodyPr/>
        <a:lstStyle/>
        <a:p>
          <a:endParaRPr lang="en-US"/>
        </a:p>
      </dgm:t>
    </dgm:pt>
    <dgm:pt modelId="{CF423303-3C82-44D8-9C03-5C43C590C96A}">
      <dgm:prSet phldrT="[Text]"/>
      <dgm:spPr/>
      <dgm:t>
        <a:bodyPr/>
        <a:lstStyle/>
        <a:p>
          <a:r>
            <a:rPr lang="en-US" dirty="0"/>
            <a:t>(3) </a:t>
          </a:r>
          <a:r>
            <a:rPr lang="en-US" dirty="0" err="1"/>
            <a:t>melakukan</a:t>
          </a:r>
          <a:r>
            <a:rPr lang="en-US" dirty="0"/>
            <a:t> </a:t>
          </a:r>
          <a:r>
            <a:rPr lang="en-US" dirty="0" err="1"/>
            <a:t>replika</a:t>
          </a:r>
          <a:r>
            <a:rPr lang="en-US" dirty="0"/>
            <a:t> </a:t>
          </a:r>
          <a:r>
            <a:rPr lang="en-US" dirty="0" err="1"/>
            <a:t>atau</a:t>
          </a:r>
          <a:r>
            <a:rPr lang="en-US" dirty="0"/>
            <a:t> </a:t>
          </a:r>
          <a:r>
            <a:rPr lang="en-US" dirty="0" err="1"/>
            <a:t>pengulangan</a:t>
          </a:r>
          <a:r>
            <a:rPr lang="en-US" dirty="0"/>
            <a:t>,</a:t>
          </a:r>
        </a:p>
      </dgm:t>
    </dgm:pt>
    <dgm:pt modelId="{1488203A-E4F3-43F7-BB6E-1FB7515F8F8F}" type="parTrans" cxnId="{17D06CAE-74BB-41CF-A1B1-7B44FFEE6669}">
      <dgm:prSet/>
      <dgm:spPr/>
      <dgm:t>
        <a:bodyPr/>
        <a:lstStyle/>
        <a:p>
          <a:endParaRPr lang="en-US"/>
        </a:p>
      </dgm:t>
    </dgm:pt>
    <dgm:pt modelId="{750A8C34-9D0F-4519-8763-6FFDC23E61D4}" type="sibTrans" cxnId="{17D06CAE-74BB-41CF-A1B1-7B44FFEE6669}">
      <dgm:prSet/>
      <dgm:spPr/>
      <dgm:t>
        <a:bodyPr/>
        <a:lstStyle/>
        <a:p>
          <a:endParaRPr lang="en-US"/>
        </a:p>
      </dgm:t>
    </dgm:pt>
    <dgm:pt modelId="{C8BDF5E4-D98C-4505-A362-2F6D36A70F77}">
      <dgm:prSet phldrT="[Text]"/>
      <dgm:spPr/>
      <dgm:t>
        <a:bodyPr/>
        <a:lstStyle/>
        <a:p>
          <a:r>
            <a:rPr lang="fi-FI" dirty="0"/>
            <a:t>, (5)</a:t>
          </a:r>
          <a:r>
            <a:rPr lang="id-ID" dirty="0"/>
            <a:t> </a:t>
          </a:r>
          <a:r>
            <a:rPr lang="fi-FI" dirty="0"/>
            <a:t>menggunakan dan mengevaluasi oleh pelaksana.</a:t>
          </a:r>
          <a:endParaRPr lang="en-US" dirty="0"/>
        </a:p>
      </dgm:t>
    </dgm:pt>
    <dgm:pt modelId="{2074D95F-506F-4D97-8FC0-A68C5082D4AF}" type="parTrans" cxnId="{DA02754B-2922-4F6C-9C53-7B574A5C611D}">
      <dgm:prSet/>
      <dgm:spPr/>
      <dgm:t>
        <a:bodyPr/>
        <a:lstStyle/>
        <a:p>
          <a:endParaRPr lang="en-US"/>
        </a:p>
      </dgm:t>
    </dgm:pt>
    <dgm:pt modelId="{A0E65682-AE40-470F-9178-D9546AF4730C}" type="sibTrans" cxnId="{DA02754B-2922-4F6C-9C53-7B574A5C611D}">
      <dgm:prSet/>
      <dgm:spPr/>
      <dgm:t>
        <a:bodyPr/>
        <a:lstStyle/>
        <a:p>
          <a:endParaRPr lang="en-US"/>
        </a:p>
      </dgm:t>
    </dgm:pt>
    <dgm:pt modelId="{6CD7F4ED-369F-4473-B72F-8FC5C409E8F9}">
      <dgm:prSet phldrT="[Text]"/>
      <dgm:spPr/>
      <dgm:t>
        <a:bodyPr/>
        <a:lstStyle/>
        <a:p>
          <a:r>
            <a:rPr lang="fi-FI" dirty="0"/>
            <a:t>(4) menyatukan(sintesis) dan mereview</a:t>
          </a:r>
          <a:endParaRPr lang="en-US" dirty="0"/>
        </a:p>
      </dgm:t>
    </dgm:pt>
    <dgm:pt modelId="{D7391C3F-4487-4542-B4E4-E6362260F1ED}" type="parTrans" cxnId="{FC03C782-F0B6-4BEA-BA00-D609D38178D8}">
      <dgm:prSet/>
      <dgm:spPr/>
      <dgm:t>
        <a:bodyPr/>
        <a:lstStyle/>
        <a:p>
          <a:endParaRPr lang="en-US"/>
        </a:p>
      </dgm:t>
    </dgm:pt>
    <dgm:pt modelId="{6F76171F-0B4D-4B7A-B98C-C95C4EAC61BD}" type="sibTrans" cxnId="{FC03C782-F0B6-4BEA-BA00-D609D38178D8}">
      <dgm:prSet/>
      <dgm:spPr/>
      <dgm:t>
        <a:bodyPr/>
        <a:lstStyle/>
        <a:p>
          <a:endParaRPr lang="en-US"/>
        </a:p>
      </dgm:t>
    </dgm:pt>
    <dgm:pt modelId="{AF99D301-BB05-4F98-91A0-63C2D4A73987}">
      <dgm:prSet phldrT="[Text]"/>
      <dgm:spPr/>
      <dgm:t>
        <a:bodyPr/>
        <a:lstStyle/>
        <a:p>
          <a:r>
            <a:rPr lang="fi-FI" dirty="0"/>
            <a:t> (2) melakukan</a:t>
          </a:r>
          <a:r>
            <a:rPr lang="en-US" dirty="0" err="1"/>
            <a:t>studi</a:t>
          </a:r>
          <a:r>
            <a:rPr lang="en-US" dirty="0"/>
            <a:t> </a:t>
          </a:r>
          <a:r>
            <a:rPr lang="en-US" dirty="0" err="1"/>
            <a:t>empiris</a:t>
          </a:r>
          <a:r>
            <a:rPr lang="en-US" dirty="0"/>
            <a:t>,</a:t>
          </a:r>
        </a:p>
      </dgm:t>
    </dgm:pt>
    <dgm:pt modelId="{2EF953C0-B44B-4999-8FF5-28093E63124D}" type="parTrans" cxnId="{717AD79E-887A-4523-B366-4D4A7D266826}">
      <dgm:prSet/>
      <dgm:spPr/>
      <dgm:t>
        <a:bodyPr/>
        <a:lstStyle/>
        <a:p>
          <a:endParaRPr lang="en-US"/>
        </a:p>
      </dgm:t>
    </dgm:pt>
    <dgm:pt modelId="{BD6851C9-CAB6-4BAB-AB8F-03A8F928D038}" type="sibTrans" cxnId="{717AD79E-887A-4523-B366-4D4A7D266826}">
      <dgm:prSet/>
      <dgm:spPr/>
      <dgm:t>
        <a:bodyPr/>
        <a:lstStyle/>
        <a:p>
          <a:endParaRPr lang="en-US"/>
        </a:p>
      </dgm:t>
    </dgm:pt>
    <dgm:pt modelId="{6A02EA23-55DD-4784-8A69-F0986733F4C1}" type="pres">
      <dgm:prSet presAssocID="{34D07E75-C3D9-48B5-B1AE-222247D081CE}" presName="linear" presStyleCnt="0">
        <dgm:presLayoutVars>
          <dgm:dir/>
          <dgm:animLvl val="lvl"/>
          <dgm:resizeHandles val="exact"/>
        </dgm:presLayoutVars>
      </dgm:prSet>
      <dgm:spPr/>
    </dgm:pt>
    <dgm:pt modelId="{F4A81EE9-6EE9-4BE6-8F13-19F759B61635}" type="pres">
      <dgm:prSet presAssocID="{C284C586-AF68-489D-B1D3-5E28B4D405C0}" presName="parentLin" presStyleCnt="0"/>
      <dgm:spPr/>
    </dgm:pt>
    <dgm:pt modelId="{F5FE73B0-7D24-4DFF-9DD6-B5602CDDBDB1}" type="pres">
      <dgm:prSet presAssocID="{C284C586-AF68-489D-B1D3-5E28B4D405C0}" presName="parentLeftMargin" presStyleLbl="node1" presStyleIdx="0" presStyleCnt="5"/>
      <dgm:spPr/>
    </dgm:pt>
    <dgm:pt modelId="{826C58C3-2826-4454-A43E-1B899E77D829}" type="pres">
      <dgm:prSet presAssocID="{C284C586-AF68-489D-B1D3-5E28B4D405C0}" presName="parentText" presStyleLbl="node1" presStyleIdx="0" presStyleCnt="5">
        <dgm:presLayoutVars>
          <dgm:chMax val="0"/>
          <dgm:bulletEnabled val="1"/>
        </dgm:presLayoutVars>
      </dgm:prSet>
      <dgm:spPr/>
    </dgm:pt>
    <dgm:pt modelId="{7FA772E1-DED4-4F61-963D-EB759AA4D976}" type="pres">
      <dgm:prSet presAssocID="{C284C586-AF68-489D-B1D3-5E28B4D405C0}" presName="negativeSpace" presStyleCnt="0"/>
      <dgm:spPr/>
    </dgm:pt>
    <dgm:pt modelId="{B69BC9DD-6586-4EDF-9FA9-E635A1670CF9}" type="pres">
      <dgm:prSet presAssocID="{C284C586-AF68-489D-B1D3-5E28B4D405C0}" presName="childText" presStyleLbl="conFgAcc1" presStyleIdx="0" presStyleCnt="5">
        <dgm:presLayoutVars>
          <dgm:bulletEnabled val="1"/>
        </dgm:presLayoutVars>
      </dgm:prSet>
      <dgm:spPr/>
    </dgm:pt>
    <dgm:pt modelId="{A8DAAA36-7848-4B5F-97E5-4FFDC497DDFB}" type="pres">
      <dgm:prSet presAssocID="{A91ECDE6-624A-467A-9E65-C1B6224ED7AE}" presName="spaceBetweenRectangles" presStyleCnt="0"/>
      <dgm:spPr/>
    </dgm:pt>
    <dgm:pt modelId="{6CC4A5F3-F877-458B-8AB9-488BAF961D0F}" type="pres">
      <dgm:prSet presAssocID="{AF99D301-BB05-4F98-91A0-63C2D4A73987}" presName="parentLin" presStyleCnt="0"/>
      <dgm:spPr/>
    </dgm:pt>
    <dgm:pt modelId="{058215B3-BD88-4C3A-B3B4-C466DA8A2185}" type="pres">
      <dgm:prSet presAssocID="{AF99D301-BB05-4F98-91A0-63C2D4A73987}" presName="parentLeftMargin" presStyleLbl="node1" presStyleIdx="0" presStyleCnt="5"/>
      <dgm:spPr/>
    </dgm:pt>
    <dgm:pt modelId="{C6086FBB-B1F0-45AA-B48E-917A9C4F26F9}" type="pres">
      <dgm:prSet presAssocID="{AF99D301-BB05-4F98-91A0-63C2D4A73987}" presName="parentText" presStyleLbl="node1" presStyleIdx="1" presStyleCnt="5">
        <dgm:presLayoutVars>
          <dgm:chMax val="0"/>
          <dgm:bulletEnabled val="1"/>
        </dgm:presLayoutVars>
      </dgm:prSet>
      <dgm:spPr/>
    </dgm:pt>
    <dgm:pt modelId="{B3351FF6-ECD6-4FA1-B740-42748CEE3592}" type="pres">
      <dgm:prSet presAssocID="{AF99D301-BB05-4F98-91A0-63C2D4A73987}" presName="negativeSpace" presStyleCnt="0"/>
      <dgm:spPr/>
    </dgm:pt>
    <dgm:pt modelId="{0DCB8824-8CC1-4E60-BA76-1DF5C91E5D48}" type="pres">
      <dgm:prSet presAssocID="{AF99D301-BB05-4F98-91A0-63C2D4A73987}" presName="childText" presStyleLbl="conFgAcc1" presStyleIdx="1" presStyleCnt="5">
        <dgm:presLayoutVars>
          <dgm:bulletEnabled val="1"/>
        </dgm:presLayoutVars>
      </dgm:prSet>
      <dgm:spPr/>
    </dgm:pt>
    <dgm:pt modelId="{6B680CF2-D4B2-4106-BBC3-6C03EAA65F29}" type="pres">
      <dgm:prSet presAssocID="{BD6851C9-CAB6-4BAB-AB8F-03A8F928D038}" presName="spaceBetweenRectangles" presStyleCnt="0"/>
      <dgm:spPr/>
    </dgm:pt>
    <dgm:pt modelId="{4E1F3BB5-D101-4930-8BFF-1ABEEF3F4498}" type="pres">
      <dgm:prSet presAssocID="{CF423303-3C82-44D8-9C03-5C43C590C96A}" presName="parentLin" presStyleCnt="0"/>
      <dgm:spPr/>
    </dgm:pt>
    <dgm:pt modelId="{46FB52C6-C16B-4AB6-A612-06702CE3B90E}" type="pres">
      <dgm:prSet presAssocID="{CF423303-3C82-44D8-9C03-5C43C590C96A}" presName="parentLeftMargin" presStyleLbl="node1" presStyleIdx="1" presStyleCnt="5"/>
      <dgm:spPr/>
    </dgm:pt>
    <dgm:pt modelId="{0FD0CE29-18F5-4273-8498-D7F88DAE8F00}" type="pres">
      <dgm:prSet presAssocID="{CF423303-3C82-44D8-9C03-5C43C590C96A}" presName="parentText" presStyleLbl="node1" presStyleIdx="2" presStyleCnt="5">
        <dgm:presLayoutVars>
          <dgm:chMax val="0"/>
          <dgm:bulletEnabled val="1"/>
        </dgm:presLayoutVars>
      </dgm:prSet>
      <dgm:spPr/>
    </dgm:pt>
    <dgm:pt modelId="{151DFB44-2175-4FA1-BC65-C92C7B5BB776}" type="pres">
      <dgm:prSet presAssocID="{CF423303-3C82-44D8-9C03-5C43C590C96A}" presName="negativeSpace" presStyleCnt="0"/>
      <dgm:spPr/>
    </dgm:pt>
    <dgm:pt modelId="{C8BAADF4-D491-4C8D-8167-DAA18B6BF7E5}" type="pres">
      <dgm:prSet presAssocID="{CF423303-3C82-44D8-9C03-5C43C590C96A}" presName="childText" presStyleLbl="conFgAcc1" presStyleIdx="2" presStyleCnt="5">
        <dgm:presLayoutVars>
          <dgm:bulletEnabled val="1"/>
        </dgm:presLayoutVars>
      </dgm:prSet>
      <dgm:spPr/>
    </dgm:pt>
    <dgm:pt modelId="{964B92B1-EF97-4AE8-9D95-D587AF3E1467}" type="pres">
      <dgm:prSet presAssocID="{750A8C34-9D0F-4519-8763-6FFDC23E61D4}" presName="spaceBetweenRectangles" presStyleCnt="0"/>
      <dgm:spPr/>
    </dgm:pt>
    <dgm:pt modelId="{291998B1-39F1-4652-8392-3FD1D21EA8B0}" type="pres">
      <dgm:prSet presAssocID="{6CD7F4ED-369F-4473-B72F-8FC5C409E8F9}" presName="parentLin" presStyleCnt="0"/>
      <dgm:spPr/>
    </dgm:pt>
    <dgm:pt modelId="{5395659F-48B7-4607-AC80-AA4DD028A615}" type="pres">
      <dgm:prSet presAssocID="{6CD7F4ED-369F-4473-B72F-8FC5C409E8F9}" presName="parentLeftMargin" presStyleLbl="node1" presStyleIdx="2" presStyleCnt="5"/>
      <dgm:spPr/>
    </dgm:pt>
    <dgm:pt modelId="{F785DCD4-B5BD-4B8F-B2EB-6639B8435C02}" type="pres">
      <dgm:prSet presAssocID="{6CD7F4ED-369F-4473-B72F-8FC5C409E8F9}" presName="parentText" presStyleLbl="node1" presStyleIdx="3" presStyleCnt="5">
        <dgm:presLayoutVars>
          <dgm:chMax val="0"/>
          <dgm:bulletEnabled val="1"/>
        </dgm:presLayoutVars>
      </dgm:prSet>
      <dgm:spPr/>
    </dgm:pt>
    <dgm:pt modelId="{E9AC239D-F3E8-40A5-9FE8-0F14DF56A163}" type="pres">
      <dgm:prSet presAssocID="{6CD7F4ED-369F-4473-B72F-8FC5C409E8F9}" presName="negativeSpace" presStyleCnt="0"/>
      <dgm:spPr/>
    </dgm:pt>
    <dgm:pt modelId="{9CD7EE60-BDB9-4CB1-B3A5-900F6772AD40}" type="pres">
      <dgm:prSet presAssocID="{6CD7F4ED-369F-4473-B72F-8FC5C409E8F9}" presName="childText" presStyleLbl="conFgAcc1" presStyleIdx="3" presStyleCnt="5">
        <dgm:presLayoutVars>
          <dgm:bulletEnabled val="1"/>
        </dgm:presLayoutVars>
      </dgm:prSet>
      <dgm:spPr/>
    </dgm:pt>
    <dgm:pt modelId="{0FAB381C-E89C-4E08-89D5-9F99C5CD258C}" type="pres">
      <dgm:prSet presAssocID="{6F76171F-0B4D-4B7A-B98C-C95C4EAC61BD}" presName="spaceBetweenRectangles" presStyleCnt="0"/>
      <dgm:spPr/>
    </dgm:pt>
    <dgm:pt modelId="{6FFA9918-2610-4F43-B92A-00958165E406}" type="pres">
      <dgm:prSet presAssocID="{C8BDF5E4-D98C-4505-A362-2F6D36A70F77}" presName="parentLin" presStyleCnt="0"/>
      <dgm:spPr/>
    </dgm:pt>
    <dgm:pt modelId="{F237B324-F480-4CB6-A75F-DA86FD560C8D}" type="pres">
      <dgm:prSet presAssocID="{C8BDF5E4-D98C-4505-A362-2F6D36A70F77}" presName="parentLeftMargin" presStyleLbl="node1" presStyleIdx="3" presStyleCnt="5"/>
      <dgm:spPr/>
    </dgm:pt>
    <dgm:pt modelId="{083CCC34-16A8-4206-B1FA-DA859AD9F456}" type="pres">
      <dgm:prSet presAssocID="{C8BDF5E4-D98C-4505-A362-2F6D36A70F77}" presName="parentText" presStyleLbl="node1" presStyleIdx="4" presStyleCnt="5">
        <dgm:presLayoutVars>
          <dgm:chMax val="0"/>
          <dgm:bulletEnabled val="1"/>
        </dgm:presLayoutVars>
      </dgm:prSet>
      <dgm:spPr/>
    </dgm:pt>
    <dgm:pt modelId="{E26340A1-1B30-43E6-8A53-3C2943C6AC3E}" type="pres">
      <dgm:prSet presAssocID="{C8BDF5E4-D98C-4505-A362-2F6D36A70F77}" presName="negativeSpace" presStyleCnt="0"/>
      <dgm:spPr/>
    </dgm:pt>
    <dgm:pt modelId="{C2319E31-AD75-497E-B9C9-45DF10EBA578}" type="pres">
      <dgm:prSet presAssocID="{C8BDF5E4-D98C-4505-A362-2F6D36A70F77}" presName="childText" presStyleLbl="conFgAcc1" presStyleIdx="4" presStyleCnt="5">
        <dgm:presLayoutVars>
          <dgm:bulletEnabled val="1"/>
        </dgm:presLayoutVars>
      </dgm:prSet>
      <dgm:spPr/>
    </dgm:pt>
  </dgm:ptLst>
  <dgm:cxnLst>
    <dgm:cxn modelId="{C20EA309-74AE-41A8-B260-F3451DE56789}" type="presOf" srcId="{CF423303-3C82-44D8-9C03-5C43C590C96A}" destId="{0FD0CE29-18F5-4273-8498-D7F88DAE8F00}" srcOrd="1" destOrd="0" presId="urn:microsoft.com/office/officeart/2005/8/layout/list1"/>
    <dgm:cxn modelId="{20351739-CB69-44DA-B670-D16F45823670}" type="presOf" srcId="{AF99D301-BB05-4F98-91A0-63C2D4A73987}" destId="{058215B3-BD88-4C3A-B3B4-C466DA8A2185}" srcOrd="0" destOrd="0" presId="urn:microsoft.com/office/officeart/2005/8/layout/list1"/>
    <dgm:cxn modelId="{6714B943-A4BF-458D-9C04-FB1BD7542032}" type="presOf" srcId="{6CD7F4ED-369F-4473-B72F-8FC5C409E8F9}" destId="{F785DCD4-B5BD-4B8F-B2EB-6639B8435C02}" srcOrd="1" destOrd="0" presId="urn:microsoft.com/office/officeart/2005/8/layout/list1"/>
    <dgm:cxn modelId="{DA02754B-2922-4F6C-9C53-7B574A5C611D}" srcId="{34D07E75-C3D9-48B5-B1AE-222247D081CE}" destId="{C8BDF5E4-D98C-4505-A362-2F6D36A70F77}" srcOrd="4" destOrd="0" parTransId="{2074D95F-506F-4D97-8FC0-A68C5082D4AF}" sibTransId="{A0E65682-AE40-470F-9178-D9546AF4730C}"/>
    <dgm:cxn modelId="{50F5CD4C-C423-4211-B49A-D1E8704A8987}" type="presOf" srcId="{6CD7F4ED-369F-4473-B72F-8FC5C409E8F9}" destId="{5395659F-48B7-4607-AC80-AA4DD028A615}" srcOrd="0" destOrd="0" presId="urn:microsoft.com/office/officeart/2005/8/layout/list1"/>
    <dgm:cxn modelId="{DBF65576-84C5-4C7A-9426-460F16575AF1}" type="presOf" srcId="{AF99D301-BB05-4F98-91A0-63C2D4A73987}" destId="{C6086FBB-B1F0-45AA-B48E-917A9C4F26F9}" srcOrd="1" destOrd="0" presId="urn:microsoft.com/office/officeart/2005/8/layout/list1"/>
    <dgm:cxn modelId="{FC03C782-F0B6-4BEA-BA00-D609D38178D8}" srcId="{34D07E75-C3D9-48B5-B1AE-222247D081CE}" destId="{6CD7F4ED-369F-4473-B72F-8FC5C409E8F9}" srcOrd="3" destOrd="0" parTransId="{D7391C3F-4487-4542-B4E4-E6362260F1ED}" sibTransId="{6F76171F-0B4D-4B7A-B98C-C95C4EAC61BD}"/>
    <dgm:cxn modelId="{137D9F96-32F8-434A-BEBB-C336DAF305E9}" type="presOf" srcId="{CF423303-3C82-44D8-9C03-5C43C590C96A}" destId="{46FB52C6-C16B-4AB6-A612-06702CE3B90E}" srcOrd="0" destOrd="0" presId="urn:microsoft.com/office/officeart/2005/8/layout/list1"/>
    <dgm:cxn modelId="{717AD79E-887A-4523-B366-4D4A7D266826}" srcId="{34D07E75-C3D9-48B5-B1AE-222247D081CE}" destId="{AF99D301-BB05-4F98-91A0-63C2D4A73987}" srcOrd="1" destOrd="0" parTransId="{2EF953C0-B44B-4999-8FF5-28093E63124D}" sibTransId="{BD6851C9-CAB6-4BAB-AB8F-03A8F928D038}"/>
    <dgm:cxn modelId="{17D06CAE-74BB-41CF-A1B1-7B44FFEE6669}" srcId="{34D07E75-C3D9-48B5-B1AE-222247D081CE}" destId="{CF423303-3C82-44D8-9C03-5C43C590C96A}" srcOrd="2" destOrd="0" parTransId="{1488203A-E4F3-43F7-BB6E-1FB7515F8F8F}" sibTransId="{750A8C34-9D0F-4519-8763-6FFDC23E61D4}"/>
    <dgm:cxn modelId="{E8AA7DB5-DCD2-4B6A-8EA0-5CA50BC162D1}" type="presOf" srcId="{C8BDF5E4-D98C-4505-A362-2F6D36A70F77}" destId="{F237B324-F480-4CB6-A75F-DA86FD560C8D}" srcOrd="0" destOrd="0" presId="urn:microsoft.com/office/officeart/2005/8/layout/list1"/>
    <dgm:cxn modelId="{1758C4C0-503C-41A4-856A-2D3556668647}" type="presOf" srcId="{C8BDF5E4-D98C-4505-A362-2F6D36A70F77}" destId="{083CCC34-16A8-4206-B1FA-DA859AD9F456}" srcOrd="1" destOrd="0" presId="urn:microsoft.com/office/officeart/2005/8/layout/list1"/>
    <dgm:cxn modelId="{709197C4-6EC7-47E7-B96C-A1BE59B6290F}" srcId="{34D07E75-C3D9-48B5-B1AE-222247D081CE}" destId="{C284C586-AF68-489D-B1D3-5E28B4D405C0}" srcOrd="0" destOrd="0" parTransId="{8A086B49-FB89-4828-9BF4-D60935F1BA52}" sibTransId="{A91ECDE6-624A-467A-9E65-C1B6224ED7AE}"/>
    <dgm:cxn modelId="{D70367C6-0FAA-4195-A059-E40E17310637}" type="presOf" srcId="{C284C586-AF68-489D-B1D3-5E28B4D405C0}" destId="{826C58C3-2826-4454-A43E-1B899E77D829}" srcOrd="1" destOrd="0" presId="urn:microsoft.com/office/officeart/2005/8/layout/list1"/>
    <dgm:cxn modelId="{92663FD4-4B1B-44F2-9AD3-019FD0F1E538}" type="presOf" srcId="{C284C586-AF68-489D-B1D3-5E28B4D405C0}" destId="{F5FE73B0-7D24-4DFF-9DD6-B5602CDDBDB1}" srcOrd="0" destOrd="0" presId="urn:microsoft.com/office/officeart/2005/8/layout/list1"/>
    <dgm:cxn modelId="{927BC4E8-AD99-423F-AE6A-2C4723E21F32}" type="presOf" srcId="{34D07E75-C3D9-48B5-B1AE-222247D081CE}" destId="{6A02EA23-55DD-4784-8A69-F0986733F4C1}" srcOrd="0" destOrd="0" presId="urn:microsoft.com/office/officeart/2005/8/layout/list1"/>
    <dgm:cxn modelId="{4DA3411F-400F-42FA-81CE-012B2D296D61}" type="presParOf" srcId="{6A02EA23-55DD-4784-8A69-F0986733F4C1}" destId="{F4A81EE9-6EE9-4BE6-8F13-19F759B61635}" srcOrd="0" destOrd="0" presId="urn:microsoft.com/office/officeart/2005/8/layout/list1"/>
    <dgm:cxn modelId="{408C212B-E7FD-43D4-9F3E-DD6E94DC0F3D}" type="presParOf" srcId="{F4A81EE9-6EE9-4BE6-8F13-19F759B61635}" destId="{F5FE73B0-7D24-4DFF-9DD6-B5602CDDBDB1}" srcOrd="0" destOrd="0" presId="urn:microsoft.com/office/officeart/2005/8/layout/list1"/>
    <dgm:cxn modelId="{C491B7B6-5688-497D-B21E-860627721D1A}" type="presParOf" srcId="{F4A81EE9-6EE9-4BE6-8F13-19F759B61635}" destId="{826C58C3-2826-4454-A43E-1B899E77D829}" srcOrd="1" destOrd="0" presId="urn:microsoft.com/office/officeart/2005/8/layout/list1"/>
    <dgm:cxn modelId="{1F275D0B-D9DC-4617-9D28-9487B98CAD6F}" type="presParOf" srcId="{6A02EA23-55DD-4784-8A69-F0986733F4C1}" destId="{7FA772E1-DED4-4F61-963D-EB759AA4D976}" srcOrd="1" destOrd="0" presId="urn:microsoft.com/office/officeart/2005/8/layout/list1"/>
    <dgm:cxn modelId="{F2CC4247-108B-4CB4-A10A-9BF44FA5BA3B}" type="presParOf" srcId="{6A02EA23-55DD-4784-8A69-F0986733F4C1}" destId="{B69BC9DD-6586-4EDF-9FA9-E635A1670CF9}" srcOrd="2" destOrd="0" presId="urn:microsoft.com/office/officeart/2005/8/layout/list1"/>
    <dgm:cxn modelId="{FE37965B-EA3F-4A32-A42A-52D9D688C4F3}" type="presParOf" srcId="{6A02EA23-55DD-4784-8A69-F0986733F4C1}" destId="{A8DAAA36-7848-4B5F-97E5-4FFDC497DDFB}" srcOrd="3" destOrd="0" presId="urn:microsoft.com/office/officeart/2005/8/layout/list1"/>
    <dgm:cxn modelId="{7E3AB4C1-FC2D-43A7-84FE-9FBC2A1C0FF9}" type="presParOf" srcId="{6A02EA23-55DD-4784-8A69-F0986733F4C1}" destId="{6CC4A5F3-F877-458B-8AB9-488BAF961D0F}" srcOrd="4" destOrd="0" presId="urn:microsoft.com/office/officeart/2005/8/layout/list1"/>
    <dgm:cxn modelId="{0D427923-D0E8-4125-8B5C-0E151422CEF1}" type="presParOf" srcId="{6CC4A5F3-F877-458B-8AB9-488BAF961D0F}" destId="{058215B3-BD88-4C3A-B3B4-C466DA8A2185}" srcOrd="0" destOrd="0" presId="urn:microsoft.com/office/officeart/2005/8/layout/list1"/>
    <dgm:cxn modelId="{A30489F9-3847-4782-A717-211A26F52F6F}" type="presParOf" srcId="{6CC4A5F3-F877-458B-8AB9-488BAF961D0F}" destId="{C6086FBB-B1F0-45AA-B48E-917A9C4F26F9}" srcOrd="1" destOrd="0" presId="urn:microsoft.com/office/officeart/2005/8/layout/list1"/>
    <dgm:cxn modelId="{2B195B63-F2C5-4210-8D57-506A19FB7F94}" type="presParOf" srcId="{6A02EA23-55DD-4784-8A69-F0986733F4C1}" destId="{B3351FF6-ECD6-4FA1-B740-42748CEE3592}" srcOrd="5" destOrd="0" presId="urn:microsoft.com/office/officeart/2005/8/layout/list1"/>
    <dgm:cxn modelId="{F1DEAE1E-B02D-4B3C-9C3C-8C1D7CF1DD22}" type="presParOf" srcId="{6A02EA23-55DD-4784-8A69-F0986733F4C1}" destId="{0DCB8824-8CC1-4E60-BA76-1DF5C91E5D48}" srcOrd="6" destOrd="0" presId="urn:microsoft.com/office/officeart/2005/8/layout/list1"/>
    <dgm:cxn modelId="{039EC12D-D0CD-4AA6-A35B-CAD65E629561}" type="presParOf" srcId="{6A02EA23-55DD-4784-8A69-F0986733F4C1}" destId="{6B680CF2-D4B2-4106-BBC3-6C03EAA65F29}" srcOrd="7" destOrd="0" presId="urn:microsoft.com/office/officeart/2005/8/layout/list1"/>
    <dgm:cxn modelId="{ECC76D8A-9563-442D-BF85-783038CC6213}" type="presParOf" srcId="{6A02EA23-55DD-4784-8A69-F0986733F4C1}" destId="{4E1F3BB5-D101-4930-8BFF-1ABEEF3F4498}" srcOrd="8" destOrd="0" presId="urn:microsoft.com/office/officeart/2005/8/layout/list1"/>
    <dgm:cxn modelId="{90844D0D-1F79-4ABD-9E7D-B68AF9196CD3}" type="presParOf" srcId="{4E1F3BB5-D101-4930-8BFF-1ABEEF3F4498}" destId="{46FB52C6-C16B-4AB6-A612-06702CE3B90E}" srcOrd="0" destOrd="0" presId="urn:microsoft.com/office/officeart/2005/8/layout/list1"/>
    <dgm:cxn modelId="{5C07E012-DB36-4438-AA84-55B9FF49CE6C}" type="presParOf" srcId="{4E1F3BB5-D101-4930-8BFF-1ABEEF3F4498}" destId="{0FD0CE29-18F5-4273-8498-D7F88DAE8F00}" srcOrd="1" destOrd="0" presId="urn:microsoft.com/office/officeart/2005/8/layout/list1"/>
    <dgm:cxn modelId="{0CB9C430-25D7-4324-8D8E-909AFC7F32AB}" type="presParOf" srcId="{6A02EA23-55DD-4784-8A69-F0986733F4C1}" destId="{151DFB44-2175-4FA1-BC65-C92C7B5BB776}" srcOrd="9" destOrd="0" presId="urn:microsoft.com/office/officeart/2005/8/layout/list1"/>
    <dgm:cxn modelId="{0DF71F11-D040-4FC4-B4CF-831B543F2F5E}" type="presParOf" srcId="{6A02EA23-55DD-4784-8A69-F0986733F4C1}" destId="{C8BAADF4-D491-4C8D-8167-DAA18B6BF7E5}" srcOrd="10" destOrd="0" presId="urn:microsoft.com/office/officeart/2005/8/layout/list1"/>
    <dgm:cxn modelId="{EA50FD04-7E3B-46C2-A6DD-F5E6A276C545}" type="presParOf" srcId="{6A02EA23-55DD-4784-8A69-F0986733F4C1}" destId="{964B92B1-EF97-4AE8-9D95-D587AF3E1467}" srcOrd="11" destOrd="0" presId="urn:microsoft.com/office/officeart/2005/8/layout/list1"/>
    <dgm:cxn modelId="{BD5BE687-9C24-4C8C-8D2C-7C169E590CD1}" type="presParOf" srcId="{6A02EA23-55DD-4784-8A69-F0986733F4C1}" destId="{291998B1-39F1-4652-8392-3FD1D21EA8B0}" srcOrd="12" destOrd="0" presId="urn:microsoft.com/office/officeart/2005/8/layout/list1"/>
    <dgm:cxn modelId="{3234D908-05B9-4717-8DD6-A2ACB5C5052B}" type="presParOf" srcId="{291998B1-39F1-4652-8392-3FD1D21EA8B0}" destId="{5395659F-48B7-4607-AC80-AA4DD028A615}" srcOrd="0" destOrd="0" presId="urn:microsoft.com/office/officeart/2005/8/layout/list1"/>
    <dgm:cxn modelId="{3AAD7E0F-6991-48EB-A76B-BC44D7FF19E9}" type="presParOf" srcId="{291998B1-39F1-4652-8392-3FD1D21EA8B0}" destId="{F785DCD4-B5BD-4B8F-B2EB-6639B8435C02}" srcOrd="1" destOrd="0" presId="urn:microsoft.com/office/officeart/2005/8/layout/list1"/>
    <dgm:cxn modelId="{D6D5FB35-5922-4F46-982E-ADED467D4B4F}" type="presParOf" srcId="{6A02EA23-55DD-4784-8A69-F0986733F4C1}" destId="{E9AC239D-F3E8-40A5-9FE8-0F14DF56A163}" srcOrd="13" destOrd="0" presId="urn:microsoft.com/office/officeart/2005/8/layout/list1"/>
    <dgm:cxn modelId="{12BA7556-FB84-4F8D-A28F-802146754A4C}" type="presParOf" srcId="{6A02EA23-55DD-4784-8A69-F0986733F4C1}" destId="{9CD7EE60-BDB9-4CB1-B3A5-900F6772AD40}" srcOrd="14" destOrd="0" presId="urn:microsoft.com/office/officeart/2005/8/layout/list1"/>
    <dgm:cxn modelId="{984E012B-9D6D-4C2D-B8E8-AB1E07484EC9}" type="presParOf" srcId="{6A02EA23-55DD-4784-8A69-F0986733F4C1}" destId="{0FAB381C-E89C-4E08-89D5-9F99C5CD258C}" srcOrd="15" destOrd="0" presId="urn:microsoft.com/office/officeart/2005/8/layout/list1"/>
    <dgm:cxn modelId="{E1467B16-AE37-47FE-A221-297A701D74AA}" type="presParOf" srcId="{6A02EA23-55DD-4784-8A69-F0986733F4C1}" destId="{6FFA9918-2610-4F43-B92A-00958165E406}" srcOrd="16" destOrd="0" presId="urn:microsoft.com/office/officeart/2005/8/layout/list1"/>
    <dgm:cxn modelId="{9FDD6DF8-E4A9-4D95-BA98-0BAD3578E33E}" type="presParOf" srcId="{6FFA9918-2610-4F43-B92A-00958165E406}" destId="{F237B324-F480-4CB6-A75F-DA86FD560C8D}" srcOrd="0" destOrd="0" presId="urn:microsoft.com/office/officeart/2005/8/layout/list1"/>
    <dgm:cxn modelId="{68077016-50D3-4783-B072-3548DE96D1A8}" type="presParOf" srcId="{6FFA9918-2610-4F43-B92A-00958165E406}" destId="{083CCC34-16A8-4206-B1FA-DA859AD9F456}" srcOrd="1" destOrd="0" presId="urn:microsoft.com/office/officeart/2005/8/layout/list1"/>
    <dgm:cxn modelId="{6BD5657A-F82B-4B1F-BCCA-B372D15E20C0}" type="presParOf" srcId="{6A02EA23-55DD-4784-8A69-F0986733F4C1}" destId="{E26340A1-1B30-43E6-8A53-3C2943C6AC3E}" srcOrd="17" destOrd="0" presId="urn:microsoft.com/office/officeart/2005/8/layout/list1"/>
    <dgm:cxn modelId="{EC81EAE7-1EA7-4AD6-AD30-8EA5D8DC4AAE}" type="presParOf" srcId="{6A02EA23-55DD-4784-8A69-F0986733F4C1}" destId="{C2319E31-AD75-497E-B9C9-45DF10EBA578}" srcOrd="18"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A043CF4-069D-41AB-A74C-8BBE8147CC08}"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EF8CD791-A133-4A6F-97F7-D1E7EAA271F2}">
      <dgm:prSet phldrT="[Text]"/>
      <dgm:spPr/>
      <dgm:t>
        <a:bodyPr/>
        <a:lstStyle/>
        <a:p>
          <a:r>
            <a:rPr lang="en-US" dirty="0" err="1">
              <a:solidFill>
                <a:schemeClr val="bg1">
                  <a:lumMod val="95000"/>
                  <a:lumOff val="5000"/>
                </a:schemeClr>
              </a:solidFill>
              <a:latin typeface="Arial Narrow" panose="020B0606020202030204" pitchFamily="34" charset="0"/>
            </a:rPr>
            <a:t>Pertanyaan</a:t>
          </a:r>
          <a:r>
            <a:rPr lang="en-US" dirty="0">
              <a:solidFill>
                <a:schemeClr val="bg1">
                  <a:lumMod val="95000"/>
                  <a:lumOff val="5000"/>
                </a:schemeClr>
              </a:solidFill>
              <a:latin typeface="Arial Narrow" panose="020B0606020202030204" pitchFamily="34" charset="0"/>
            </a:rPr>
            <a:t> </a:t>
          </a:r>
          <a:r>
            <a:rPr lang="en-US" dirty="0" err="1">
              <a:solidFill>
                <a:schemeClr val="bg1">
                  <a:lumMod val="95000"/>
                  <a:lumOff val="5000"/>
                </a:schemeClr>
              </a:solidFill>
              <a:latin typeface="Arial Narrow" panose="020B0606020202030204" pitchFamily="34" charset="0"/>
            </a:rPr>
            <a:t>penelitian</a:t>
          </a:r>
          <a:r>
            <a:rPr lang="en-US" dirty="0">
              <a:solidFill>
                <a:schemeClr val="bg1">
                  <a:lumMod val="95000"/>
                  <a:lumOff val="5000"/>
                </a:schemeClr>
              </a:solidFill>
              <a:latin typeface="Arial Narrow" panose="020B0606020202030204" pitchFamily="34" charset="0"/>
            </a:rPr>
            <a:t> (research questions) </a:t>
          </a:r>
          <a:r>
            <a:rPr lang="en-US" dirty="0" err="1">
              <a:solidFill>
                <a:schemeClr val="bg1">
                  <a:lumMod val="95000"/>
                  <a:lumOff val="5000"/>
                </a:schemeClr>
              </a:solidFill>
              <a:latin typeface="Arial Narrow" panose="020B0606020202030204" pitchFamily="34" charset="0"/>
            </a:rPr>
            <a:t>dan</a:t>
          </a:r>
          <a:r>
            <a:rPr lang="id-ID" dirty="0">
              <a:solidFill>
                <a:schemeClr val="bg1">
                  <a:lumMod val="95000"/>
                  <a:lumOff val="5000"/>
                </a:schemeClr>
              </a:solidFill>
              <a:latin typeface="Arial Narrow" panose="020B0606020202030204" pitchFamily="34" charset="0"/>
            </a:rPr>
            <a:t> </a:t>
          </a:r>
          <a:r>
            <a:rPr lang="en-US" dirty="0" err="1">
              <a:solidFill>
                <a:schemeClr val="bg1">
                  <a:lumMod val="95000"/>
                  <a:lumOff val="5000"/>
                </a:schemeClr>
              </a:solidFill>
              <a:latin typeface="Arial Narrow" panose="020B0606020202030204" pitchFamily="34" charset="0"/>
            </a:rPr>
            <a:t>fokus</a:t>
          </a:r>
          <a:r>
            <a:rPr lang="id-ID" dirty="0">
              <a:solidFill>
                <a:schemeClr val="bg1">
                  <a:lumMod val="95000"/>
                  <a:lumOff val="5000"/>
                </a:schemeClr>
              </a:solidFill>
              <a:latin typeface="Arial Narrow" panose="020B0606020202030204" pitchFamily="34" charset="0"/>
            </a:rPr>
            <a:t> </a:t>
          </a:r>
          <a:r>
            <a:rPr lang="en-US" dirty="0" err="1">
              <a:solidFill>
                <a:schemeClr val="bg1">
                  <a:lumMod val="95000"/>
                  <a:lumOff val="5000"/>
                </a:schemeClr>
              </a:solidFill>
              <a:latin typeface="Arial Narrow" panose="020B0606020202030204" pitchFamily="34" charset="0"/>
            </a:rPr>
            <a:t>penelitian</a:t>
          </a:r>
          <a:r>
            <a:rPr lang="en-US" dirty="0">
              <a:solidFill>
                <a:schemeClr val="bg1">
                  <a:lumMod val="95000"/>
                  <a:lumOff val="5000"/>
                </a:schemeClr>
              </a:solidFill>
              <a:latin typeface="Arial Narrow" panose="020B0606020202030204" pitchFamily="34" charset="0"/>
            </a:rPr>
            <a:t>. </a:t>
          </a:r>
          <a:r>
            <a:rPr lang="en-US" dirty="0" err="1">
              <a:solidFill>
                <a:schemeClr val="bg1">
                  <a:lumMod val="95000"/>
                  <a:lumOff val="5000"/>
                </a:schemeClr>
              </a:solidFill>
              <a:latin typeface="Arial Narrow" panose="020B0606020202030204" pitchFamily="34" charset="0"/>
            </a:rPr>
            <a:t>Dengan</a:t>
          </a:r>
          <a:r>
            <a:rPr lang="en-US" dirty="0">
              <a:solidFill>
                <a:schemeClr val="bg1">
                  <a:lumMod val="95000"/>
                  <a:lumOff val="5000"/>
                </a:schemeClr>
              </a:solidFill>
              <a:latin typeface="Arial Narrow" panose="020B0606020202030204" pitchFamily="34" charset="0"/>
            </a:rPr>
            <a:t> </a:t>
          </a:r>
          <a:r>
            <a:rPr lang="en-US" dirty="0" err="1">
              <a:solidFill>
                <a:schemeClr val="bg1">
                  <a:lumMod val="95000"/>
                  <a:lumOff val="5000"/>
                </a:schemeClr>
              </a:solidFill>
              <a:latin typeface="Arial Narrow" panose="020B0606020202030204" pitchFamily="34" charset="0"/>
            </a:rPr>
            <a:t>ini</a:t>
          </a:r>
          <a:r>
            <a:rPr lang="id-ID" dirty="0">
              <a:solidFill>
                <a:schemeClr val="bg1">
                  <a:lumMod val="95000"/>
                  <a:lumOff val="5000"/>
                </a:schemeClr>
              </a:solidFill>
              <a:latin typeface="Arial Narrow" panose="020B0606020202030204" pitchFamily="34" charset="0"/>
            </a:rPr>
            <a:t> </a:t>
          </a:r>
          <a:r>
            <a:rPr lang="en-US" dirty="0" err="1">
              <a:solidFill>
                <a:schemeClr val="bg1">
                  <a:lumMod val="95000"/>
                  <a:lumOff val="5000"/>
                </a:schemeClr>
              </a:solidFill>
              <a:latin typeface="Arial Narrow" panose="020B0606020202030204" pitchFamily="34" charset="0"/>
            </a:rPr>
            <a:t>diharapkan</a:t>
          </a:r>
          <a:r>
            <a:rPr lang="en-US" dirty="0">
              <a:solidFill>
                <a:schemeClr val="bg1">
                  <a:lumMod val="95000"/>
                  <a:lumOff val="5000"/>
                </a:schemeClr>
              </a:solidFill>
              <a:latin typeface="Arial Narrow" panose="020B0606020202030204" pitchFamily="34" charset="0"/>
            </a:rPr>
            <a:t> </a:t>
          </a:r>
          <a:r>
            <a:rPr lang="en-US" dirty="0" err="1">
              <a:solidFill>
                <a:schemeClr val="bg1">
                  <a:lumMod val="95000"/>
                  <a:lumOff val="5000"/>
                </a:schemeClr>
              </a:solidFill>
              <a:latin typeface="Arial Narrow" panose="020B0606020202030204" pitchFamily="34" charset="0"/>
            </a:rPr>
            <a:t>peneliti</a:t>
          </a:r>
          <a:r>
            <a:rPr lang="id-ID" dirty="0">
              <a:solidFill>
                <a:schemeClr val="bg1">
                  <a:lumMod val="95000"/>
                  <a:lumOff val="5000"/>
                </a:schemeClr>
              </a:solidFill>
              <a:latin typeface="Arial Narrow" panose="020B0606020202030204" pitchFamily="34" charset="0"/>
            </a:rPr>
            <a:t> </a:t>
          </a:r>
          <a:r>
            <a:rPr lang="en-US" dirty="0" err="1">
              <a:solidFill>
                <a:schemeClr val="bg1">
                  <a:lumMod val="95000"/>
                  <a:lumOff val="5000"/>
                </a:schemeClr>
              </a:solidFill>
              <a:latin typeface="Arial Narrow" panose="020B0606020202030204" pitchFamily="34" charset="0"/>
            </a:rPr>
            <a:t>dapat</a:t>
          </a:r>
          <a:r>
            <a:rPr lang="en-US" dirty="0">
              <a:solidFill>
                <a:schemeClr val="bg1">
                  <a:lumMod val="95000"/>
                  <a:lumOff val="5000"/>
                </a:schemeClr>
              </a:solidFill>
              <a:latin typeface="Arial Narrow" panose="020B0606020202030204" pitchFamily="34" charset="0"/>
            </a:rPr>
            <a:t> </a:t>
          </a:r>
          <a:r>
            <a:rPr lang="en-US" dirty="0" err="1">
              <a:solidFill>
                <a:schemeClr val="bg1">
                  <a:lumMod val="95000"/>
                  <a:lumOff val="5000"/>
                </a:schemeClr>
              </a:solidFill>
              <a:latin typeface="Arial Narrow" panose="020B0606020202030204" pitchFamily="34" charset="0"/>
            </a:rPr>
            <a:t>menentukan</a:t>
          </a:r>
          <a:r>
            <a:rPr lang="en-US" dirty="0">
              <a:solidFill>
                <a:schemeClr val="bg1">
                  <a:lumMod val="95000"/>
                  <a:lumOff val="5000"/>
                </a:schemeClr>
              </a:solidFill>
              <a:latin typeface="Arial Narrow" panose="020B0606020202030204" pitchFamily="34" charset="0"/>
            </a:rPr>
            <a:t> </a:t>
          </a:r>
          <a:r>
            <a:rPr lang="en-US" dirty="0" err="1">
              <a:solidFill>
                <a:schemeClr val="bg1">
                  <a:lumMod val="95000"/>
                  <a:lumOff val="5000"/>
                </a:schemeClr>
              </a:solidFill>
              <a:latin typeface="Arial Narrow" panose="020B0606020202030204" pitchFamily="34" charset="0"/>
            </a:rPr>
            <a:t>fokus</a:t>
          </a:r>
          <a:r>
            <a:rPr lang="en-US" dirty="0">
              <a:solidFill>
                <a:schemeClr val="bg1">
                  <a:lumMod val="95000"/>
                  <a:lumOff val="5000"/>
                </a:schemeClr>
              </a:solidFill>
              <a:latin typeface="Arial Narrow" panose="020B0606020202030204" pitchFamily="34" charset="0"/>
            </a:rPr>
            <a:t> yang </a:t>
          </a:r>
          <a:r>
            <a:rPr lang="en-US" dirty="0" err="1">
              <a:solidFill>
                <a:schemeClr val="bg1">
                  <a:lumMod val="95000"/>
                  <a:lumOff val="5000"/>
                </a:schemeClr>
              </a:solidFill>
              <a:latin typeface="Arial Narrow" panose="020B0606020202030204" pitchFamily="34" charset="0"/>
            </a:rPr>
            <a:t>harus</a:t>
          </a:r>
          <a:r>
            <a:rPr lang="en-US" dirty="0">
              <a:solidFill>
                <a:schemeClr val="bg1">
                  <a:lumMod val="95000"/>
                  <a:lumOff val="5000"/>
                </a:schemeClr>
              </a:solidFill>
              <a:latin typeface="Arial Narrow" panose="020B0606020202030204" pitchFamily="34" charset="0"/>
            </a:rPr>
            <a:t> </a:t>
          </a:r>
          <a:r>
            <a:rPr lang="en-US" dirty="0" err="1">
              <a:solidFill>
                <a:schemeClr val="bg1">
                  <a:lumMod val="95000"/>
                  <a:lumOff val="5000"/>
                </a:schemeClr>
              </a:solidFill>
              <a:latin typeface="Arial Narrow" panose="020B0606020202030204" pitchFamily="34" charset="0"/>
            </a:rPr>
            <a:t>diteliti</a:t>
          </a:r>
          <a:r>
            <a:rPr lang="id-ID" dirty="0">
              <a:solidFill>
                <a:schemeClr val="bg1">
                  <a:lumMod val="95000"/>
                  <a:lumOff val="5000"/>
                </a:schemeClr>
              </a:solidFill>
              <a:latin typeface="Arial Narrow" panose="020B0606020202030204" pitchFamily="34" charset="0"/>
            </a:rPr>
            <a:t> </a:t>
          </a:r>
          <a:r>
            <a:rPr lang="en-US" dirty="0" err="1">
              <a:solidFill>
                <a:schemeClr val="bg1">
                  <a:lumMod val="95000"/>
                  <a:lumOff val="5000"/>
                </a:schemeClr>
              </a:solidFill>
              <a:latin typeface="Arial Narrow" panose="020B0606020202030204" pitchFamily="34" charset="0"/>
            </a:rPr>
            <a:t>dengan</a:t>
          </a:r>
          <a:r>
            <a:rPr lang="en-US" dirty="0">
              <a:solidFill>
                <a:schemeClr val="bg1">
                  <a:lumMod val="95000"/>
                  <a:lumOff val="5000"/>
                </a:schemeClr>
              </a:solidFill>
              <a:latin typeface="Arial Narrow" panose="020B0606020202030204" pitchFamily="34" charset="0"/>
            </a:rPr>
            <a:t> </a:t>
          </a:r>
          <a:r>
            <a:rPr lang="en-US" dirty="0" err="1">
              <a:solidFill>
                <a:schemeClr val="bg1">
                  <a:lumMod val="95000"/>
                  <a:lumOff val="5000"/>
                </a:schemeClr>
              </a:solidFill>
              <a:latin typeface="Arial Narrow" panose="020B0606020202030204" pitchFamily="34" charset="0"/>
            </a:rPr>
            <a:t>menggunakan</a:t>
          </a:r>
          <a:r>
            <a:rPr lang="en-US" dirty="0">
              <a:solidFill>
                <a:schemeClr val="bg1">
                  <a:lumMod val="95000"/>
                  <a:lumOff val="5000"/>
                </a:schemeClr>
              </a:solidFill>
              <a:latin typeface="Arial Narrow" panose="020B0606020202030204" pitchFamily="34" charset="0"/>
            </a:rPr>
            <a:t> </a:t>
          </a:r>
          <a:r>
            <a:rPr lang="en-US" dirty="0" err="1">
              <a:solidFill>
                <a:schemeClr val="bg1">
                  <a:lumMod val="95000"/>
                  <a:lumOff val="5000"/>
                </a:schemeClr>
              </a:solidFill>
              <a:latin typeface="Arial Narrow" panose="020B0606020202030204" pitchFamily="34" charset="0"/>
            </a:rPr>
            <a:t>penelitian</a:t>
          </a:r>
          <a:r>
            <a:rPr lang="en-US" dirty="0">
              <a:solidFill>
                <a:schemeClr val="bg1">
                  <a:lumMod val="95000"/>
                  <a:lumOff val="5000"/>
                </a:schemeClr>
              </a:solidFill>
              <a:latin typeface="Arial Narrow" panose="020B0606020202030204" pitchFamily="34" charset="0"/>
            </a:rPr>
            <a:t> </a:t>
          </a:r>
          <a:r>
            <a:rPr lang="en-US" dirty="0" err="1">
              <a:solidFill>
                <a:schemeClr val="bg1">
                  <a:lumMod val="95000"/>
                  <a:lumOff val="5000"/>
                </a:schemeClr>
              </a:solidFill>
              <a:latin typeface="Arial Narrow" panose="020B0606020202030204" pitchFamily="34" charset="0"/>
            </a:rPr>
            <a:t>kualitatif</a:t>
          </a:r>
          <a:r>
            <a:rPr lang="en-US" dirty="0">
              <a:solidFill>
                <a:schemeClr val="bg1">
                  <a:lumMod val="95000"/>
                  <a:lumOff val="5000"/>
                </a:schemeClr>
              </a:solidFill>
              <a:latin typeface="Arial Narrow" panose="020B0606020202030204" pitchFamily="34" charset="0"/>
            </a:rPr>
            <a:t>,</a:t>
          </a:r>
          <a:r>
            <a:rPr lang="id-ID" dirty="0">
              <a:solidFill>
                <a:schemeClr val="bg1">
                  <a:lumMod val="95000"/>
                  <a:lumOff val="5000"/>
                </a:schemeClr>
              </a:solidFill>
              <a:latin typeface="Arial Narrow" panose="020B0606020202030204" pitchFamily="34" charset="0"/>
            </a:rPr>
            <a:t> </a:t>
          </a:r>
          <a:r>
            <a:rPr lang="fi-FI" dirty="0">
              <a:solidFill>
                <a:schemeClr val="bg1">
                  <a:lumMod val="95000"/>
                  <a:lumOff val="5000"/>
                </a:schemeClr>
              </a:solidFill>
              <a:latin typeface="Arial Narrow" panose="020B0606020202030204" pitchFamily="34" charset="0"/>
            </a:rPr>
            <a:t>yang merupakan alasan motif meneliti. Motif</a:t>
          </a:r>
          <a:r>
            <a:rPr lang="id-ID" dirty="0">
              <a:solidFill>
                <a:schemeClr val="bg1">
                  <a:lumMod val="95000"/>
                  <a:lumOff val="5000"/>
                </a:schemeClr>
              </a:solidFill>
              <a:latin typeface="Arial Narrow" panose="020B0606020202030204" pitchFamily="34" charset="0"/>
            </a:rPr>
            <a:t> </a:t>
          </a:r>
          <a:r>
            <a:rPr lang="en-US" dirty="0" err="1">
              <a:solidFill>
                <a:schemeClr val="bg1">
                  <a:lumMod val="95000"/>
                  <a:lumOff val="5000"/>
                </a:schemeClr>
              </a:solidFill>
              <a:latin typeface="Arial Narrow" panose="020B0606020202030204" pitchFamily="34" charset="0"/>
            </a:rPr>
            <a:t>penelitiannya</a:t>
          </a:r>
          <a:r>
            <a:rPr lang="en-US" dirty="0">
              <a:solidFill>
                <a:schemeClr val="bg1">
                  <a:lumMod val="95000"/>
                  <a:lumOff val="5000"/>
                </a:schemeClr>
              </a:solidFill>
              <a:latin typeface="Arial Narrow" panose="020B0606020202030204" pitchFamily="34" charset="0"/>
            </a:rPr>
            <a:t> </a:t>
          </a:r>
          <a:r>
            <a:rPr lang="en-US" dirty="0" err="1">
              <a:solidFill>
                <a:schemeClr val="bg1">
                  <a:lumMod val="95000"/>
                  <a:lumOff val="5000"/>
                </a:schemeClr>
              </a:solidFill>
              <a:latin typeface="Arial Narrow" panose="020B0606020202030204" pitchFamily="34" charset="0"/>
            </a:rPr>
            <a:t>tentu</a:t>
          </a:r>
          <a:r>
            <a:rPr lang="en-US" dirty="0">
              <a:solidFill>
                <a:schemeClr val="bg1">
                  <a:lumMod val="95000"/>
                  <a:lumOff val="5000"/>
                </a:schemeClr>
              </a:solidFill>
              <a:latin typeface="Arial Narrow" panose="020B0606020202030204" pitchFamily="34" charset="0"/>
            </a:rPr>
            <a:t> </a:t>
          </a:r>
          <a:r>
            <a:rPr lang="en-US" dirty="0" err="1">
              <a:solidFill>
                <a:schemeClr val="bg1">
                  <a:lumMod val="95000"/>
                  <a:lumOff val="5000"/>
                </a:schemeClr>
              </a:solidFill>
              <a:latin typeface="Arial Narrow" panose="020B0606020202030204" pitchFamily="34" charset="0"/>
            </a:rPr>
            <a:t>saja</a:t>
          </a:r>
          <a:r>
            <a:rPr lang="en-US" dirty="0">
              <a:solidFill>
                <a:schemeClr val="bg1">
                  <a:lumMod val="95000"/>
                  <a:lumOff val="5000"/>
                </a:schemeClr>
              </a:solidFill>
              <a:latin typeface="Arial Narrow" panose="020B0606020202030204" pitchFamily="34" charset="0"/>
            </a:rPr>
            <a:t> </a:t>
          </a:r>
          <a:r>
            <a:rPr lang="en-US" dirty="0" err="1">
              <a:solidFill>
                <a:schemeClr val="bg1">
                  <a:lumMod val="95000"/>
                  <a:lumOff val="5000"/>
                </a:schemeClr>
              </a:solidFill>
              <a:latin typeface="Arial Narrow" panose="020B0606020202030204" pitchFamily="34" charset="0"/>
            </a:rPr>
            <a:t>dengan</a:t>
          </a:r>
          <a:r>
            <a:rPr lang="en-US" dirty="0">
              <a:solidFill>
                <a:schemeClr val="bg1">
                  <a:lumMod val="95000"/>
                  <a:lumOff val="5000"/>
                </a:schemeClr>
              </a:solidFill>
              <a:latin typeface="Arial Narrow" panose="020B0606020202030204" pitchFamily="34" charset="0"/>
            </a:rPr>
            <a:t> </a:t>
          </a:r>
          <a:r>
            <a:rPr lang="en-US" dirty="0" err="1">
              <a:solidFill>
                <a:schemeClr val="bg1">
                  <a:lumMod val="95000"/>
                  <a:lumOff val="5000"/>
                </a:schemeClr>
              </a:solidFill>
              <a:latin typeface="Arial Narrow" panose="020B0606020202030204" pitchFamily="34" charset="0"/>
            </a:rPr>
            <a:t>fokus</a:t>
          </a:r>
          <a:r>
            <a:rPr lang="en-US" dirty="0">
              <a:solidFill>
                <a:schemeClr val="bg1">
                  <a:lumMod val="95000"/>
                  <a:lumOff val="5000"/>
                </a:schemeClr>
              </a:solidFill>
              <a:latin typeface="Arial Narrow" panose="020B0606020202030204" pitchFamily="34" charset="0"/>
            </a:rPr>
            <a:t> yang</a:t>
          </a:r>
          <a:r>
            <a:rPr lang="id-ID" dirty="0">
              <a:solidFill>
                <a:schemeClr val="bg1">
                  <a:lumMod val="95000"/>
                  <a:lumOff val="5000"/>
                </a:schemeClr>
              </a:solidFill>
              <a:latin typeface="Arial Narrow" panose="020B0606020202030204" pitchFamily="34" charset="0"/>
            </a:rPr>
            <a:t> </a:t>
          </a:r>
          <a:r>
            <a:rPr lang="en-US" dirty="0" err="1">
              <a:solidFill>
                <a:schemeClr val="bg1">
                  <a:lumMod val="95000"/>
                  <a:lumOff val="5000"/>
                </a:schemeClr>
              </a:solidFill>
              <a:latin typeface="Arial Narrow" panose="020B0606020202030204" pitchFamily="34" charset="0"/>
            </a:rPr>
            <a:t>jelas</a:t>
          </a:r>
          <a:r>
            <a:rPr lang="en-US" dirty="0">
              <a:solidFill>
                <a:schemeClr val="bg1">
                  <a:lumMod val="95000"/>
                  <a:lumOff val="5000"/>
                </a:schemeClr>
              </a:solidFill>
              <a:latin typeface="Arial Narrow" panose="020B0606020202030204" pitchFamily="34" charset="0"/>
            </a:rPr>
            <a:t>.</a:t>
          </a:r>
        </a:p>
      </dgm:t>
    </dgm:pt>
    <dgm:pt modelId="{2CE66542-60D3-4240-B967-4AE7DEE228E0}" type="parTrans" cxnId="{119064D9-50C3-49FC-AAAE-BC919E351633}">
      <dgm:prSet/>
      <dgm:spPr/>
      <dgm:t>
        <a:bodyPr/>
        <a:lstStyle/>
        <a:p>
          <a:endParaRPr lang="en-US">
            <a:solidFill>
              <a:schemeClr val="bg1">
                <a:lumMod val="95000"/>
                <a:lumOff val="5000"/>
              </a:schemeClr>
            </a:solidFill>
            <a:latin typeface="Arial Narrow" panose="020B0606020202030204" pitchFamily="34" charset="0"/>
          </a:endParaRPr>
        </a:p>
      </dgm:t>
    </dgm:pt>
    <dgm:pt modelId="{5A35B3E2-47C1-44DA-B598-EA0C94A0460E}" type="sibTrans" cxnId="{119064D9-50C3-49FC-AAAE-BC919E351633}">
      <dgm:prSet/>
      <dgm:spPr/>
      <dgm:t>
        <a:bodyPr/>
        <a:lstStyle/>
        <a:p>
          <a:endParaRPr lang="en-US">
            <a:solidFill>
              <a:schemeClr val="bg1">
                <a:lumMod val="95000"/>
                <a:lumOff val="5000"/>
              </a:schemeClr>
            </a:solidFill>
            <a:latin typeface="Arial Narrow" panose="020B0606020202030204" pitchFamily="34" charset="0"/>
          </a:endParaRPr>
        </a:p>
      </dgm:t>
    </dgm:pt>
    <dgm:pt modelId="{A773F72C-3160-4F36-BDFA-4EF21852F4AE}">
      <dgm:prSet phldrT="[Text]"/>
      <dgm:spPr/>
      <dgm:t>
        <a:bodyPr/>
        <a:lstStyle/>
        <a:p>
          <a:r>
            <a:rPr lang="fi-FI" dirty="0">
              <a:solidFill>
                <a:schemeClr val="bg1">
                  <a:lumMod val="95000"/>
                  <a:lumOff val="5000"/>
                </a:schemeClr>
              </a:solidFill>
              <a:latin typeface="Arial Narrow" panose="020B0606020202030204" pitchFamily="34" charset="0"/>
            </a:rPr>
            <a:t>Menyusun kajian pustaka dalam rangka</a:t>
          </a:r>
          <a:r>
            <a:rPr lang="id-ID" dirty="0">
              <a:solidFill>
                <a:schemeClr val="bg1">
                  <a:lumMod val="95000"/>
                  <a:lumOff val="5000"/>
                </a:schemeClr>
              </a:solidFill>
              <a:latin typeface="Arial Narrow" panose="020B0606020202030204" pitchFamily="34" charset="0"/>
            </a:rPr>
            <a:t> </a:t>
          </a:r>
          <a:r>
            <a:rPr lang="en-US" dirty="0" err="1">
              <a:solidFill>
                <a:schemeClr val="bg1">
                  <a:lumMod val="95000"/>
                  <a:lumOff val="5000"/>
                </a:schemeClr>
              </a:solidFill>
              <a:latin typeface="Arial Narrow" panose="020B0606020202030204" pitchFamily="34" charset="0"/>
            </a:rPr>
            <a:t>menyusun</a:t>
          </a:r>
          <a:r>
            <a:rPr lang="en-US" dirty="0">
              <a:solidFill>
                <a:schemeClr val="bg1">
                  <a:lumMod val="95000"/>
                  <a:lumOff val="5000"/>
                </a:schemeClr>
              </a:solidFill>
              <a:latin typeface="Arial Narrow" panose="020B0606020202030204" pitchFamily="34" charset="0"/>
            </a:rPr>
            <a:t> ‘</a:t>
          </a:r>
          <a:r>
            <a:rPr lang="en-US" dirty="0" err="1">
              <a:solidFill>
                <a:schemeClr val="bg1">
                  <a:lumMod val="95000"/>
                  <a:lumOff val="5000"/>
                </a:schemeClr>
              </a:solidFill>
              <a:latin typeface="Arial Narrow" panose="020B0606020202030204" pitchFamily="34" charset="0"/>
            </a:rPr>
            <a:t>theoritical</a:t>
          </a:r>
          <a:r>
            <a:rPr lang="en-US" dirty="0">
              <a:solidFill>
                <a:schemeClr val="bg1">
                  <a:lumMod val="95000"/>
                  <a:lumOff val="5000"/>
                </a:schemeClr>
              </a:solidFill>
              <a:latin typeface="Arial Narrow" panose="020B0606020202030204" pitchFamily="34" charset="0"/>
            </a:rPr>
            <a:t> framework’ </a:t>
          </a:r>
          <a:r>
            <a:rPr lang="en-US" dirty="0" err="1">
              <a:solidFill>
                <a:schemeClr val="bg1">
                  <a:lumMod val="95000"/>
                  <a:lumOff val="5000"/>
                </a:schemeClr>
              </a:solidFill>
              <a:latin typeface="Arial Narrow" panose="020B0606020202030204" pitchFamily="34" charset="0"/>
            </a:rPr>
            <a:t>ataupun</a:t>
          </a:r>
          <a:r>
            <a:rPr lang="id-ID" dirty="0">
              <a:solidFill>
                <a:schemeClr val="bg1">
                  <a:lumMod val="95000"/>
                  <a:lumOff val="5000"/>
                </a:schemeClr>
              </a:solidFill>
              <a:latin typeface="Arial Narrow" panose="020B0606020202030204" pitchFamily="34" charset="0"/>
            </a:rPr>
            <a:t> </a:t>
          </a:r>
          <a:r>
            <a:rPr lang="sv-SE" dirty="0">
              <a:solidFill>
                <a:schemeClr val="bg1">
                  <a:lumMod val="95000"/>
                  <a:lumOff val="5000"/>
                </a:schemeClr>
              </a:solidFill>
              <a:latin typeface="Arial Narrow" panose="020B0606020202030204" pitchFamily="34" charset="0"/>
            </a:rPr>
            <a:t>‘paradigma’ yang menjadi landasan teorinya</a:t>
          </a:r>
          <a:endParaRPr lang="en-US" dirty="0">
            <a:solidFill>
              <a:schemeClr val="bg1">
                <a:lumMod val="95000"/>
                <a:lumOff val="5000"/>
              </a:schemeClr>
            </a:solidFill>
            <a:latin typeface="Arial Narrow" panose="020B0606020202030204" pitchFamily="34" charset="0"/>
          </a:endParaRPr>
        </a:p>
      </dgm:t>
    </dgm:pt>
    <dgm:pt modelId="{FB410838-3238-4759-947D-6F0A351F36A5}" type="parTrans" cxnId="{446FF2D0-9F04-48FD-9FDD-5DE7A04A1A5E}">
      <dgm:prSet/>
      <dgm:spPr/>
      <dgm:t>
        <a:bodyPr/>
        <a:lstStyle/>
        <a:p>
          <a:endParaRPr lang="en-US">
            <a:solidFill>
              <a:schemeClr val="bg1">
                <a:lumMod val="95000"/>
                <a:lumOff val="5000"/>
              </a:schemeClr>
            </a:solidFill>
            <a:latin typeface="Arial Narrow" panose="020B0606020202030204" pitchFamily="34" charset="0"/>
          </a:endParaRPr>
        </a:p>
      </dgm:t>
    </dgm:pt>
    <dgm:pt modelId="{FB2EEF6E-DBDA-490A-AC23-A6D92B47D81D}" type="sibTrans" cxnId="{446FF2D0-9F04-48FD-9FDD-5DE7A04A1A5E}">
      <dgm:prSet/>
      <dgm:spPr/>
      <dgm:t>
        <a:bodyPr/>
        <a:lstStyle/>
        <a:p>
          <a:endParaRPr lang="en-US">
            <a:solidFill>
              <a:schemeClr val="bg1">
                <a:lumMod val="95000"/>
                <a:lumOff val="5000"/>
              </a:schemeClr>
            </a:solidFill>
            <a:latin typeface="Arial Narrow" panose="020B0606020202030204" pitchFamily="34" charset="0"/>
          </a:endParaRPr>
        </a:p>
      </dgm:t>
    </dgm:pt>
    <dgm:pt modelId="{361B5023-3AE7-49E8-9CBD-AF84B3674F41}">
      <dgm:prSet phldrT="[Text]"/>
      <dgm:spPr/>
      <dgm:t>
        <a:bodyPr/>
        <a:lstStyle/>
        <a:p>
          <a:r>
            <a:rPr lang="en-US" dirty="0" err="1">
              <a:solidFill>
                <a:schemeClr val="bg1">
                  <a:lumMod val="95000"/>
                  <a:lumOff val="5000"/>
                </a:schemeClr>
              </a:solidFill>
              <a:latin typeface="Arial Narrow" panose="020B0606020202030204" pitchFamily="34" charset="0"/>
            </a:rPr>
            <a:t>Menyusun</a:t>
          </a:r>
          <a:r>
            <a:rPr lang="en-US" dirty="0">
              <a:solidFill>
                <a:schemeClr val="bg1">
                  <a:lumMod val="95000"/>
                  <a:lumOff val="5000"/>
                </a:schemeClr>
              </a:solidFill>
              <a:latin typeface="Arial Narrow" panose="020B0606020202030204" pitchFamily="34" charset="0"/>
            </a:rPr>
            <a:t> </a:t>
          </a:r>
          <a:r>
            <a:rPr lang="en-US" dirty="0" err="1">
              <a:solidFill>
                <a:schemeClr val="bg1">
                  <a:lumMod val="95000"/>
                  <a:lumOff val="5000"/>
                </a:schemeClr>
              </a:solidFill>
              <a:latin typeface="Arial Narrow" panose="020B0606020202030204" pitchFamily="34" charset="0"/>
            </a:rPr>
            <a:t>rencana</a:t>
          </a:r>
          <a:r>
            <a:rPr lang="en-US" dirty="0">
              <a:solidFill>
                <a:schemeClr val="bg1">
                  <a:lumMod val="95000"/>
                  <a:lumOff val="5000"/>
                </a:schemeClr>
              </a:solidFill>
              <a:latin typeface="Arial Narrow" panose="020B0606020202030204" pitchFamily="34" charset="0"/>
            </a:rPr>
            <a:t> </a:t>
          </a:r>
          <a:r>
            <a:rPr lang="en-US" dirty="0" err="1">
              <a:solidFill>
                <a:schemeClr val="bg1">
                  <a:lumMod val="95000"/>
                  <a:lumOff val="5000"/>
                </a:schemeClr>
              </a:solidFill>
              <a:latin typeface="Arial Narrow" panose="020B0606020202030204" pitchFamily="34" charset="0"/>
            </a:rPr>
            <a:t>pendekatan</a:t>
          </a:r>
          <a:r>
            <a:rPr lang="en-US" dirty="0">
              <a:solidFill>
                <a:schemeClr val="bg1">
                  <a:lumMod val="95000"/>
                  <a:lumOff val="5000"/>
                </a:schemeClr>
              </a:solidFill>
              <a:latin typeface="Arial Narrow" panose="020B0606020202030204" pitchFamily="34" charset="0"/>
            </a:rPr>
            <a:t> </a:t>
          </a:r>
          <a:r>
            <a:rPr lang="en-US" dirty="0" err="1">
              <a:solidFill>
                <a:schemeClr val="bg1">
                  <a:lumMod val="95000"/>
                  <a:lumOff val="5000"/>
                </a:schemeClr>
              </a:solidFill>
              <a:latin typeface="Arial Narrow" panose="020B0606020202030204" pitchFamily="34" charset="0"/>
            </a:rPr>
            <a:t>penelitian</a:t>
          </a:r>
          <a:r>
            <a:rPr lang="id-ID" dirty="0">
              <a:solidFill>
                <a:schemeClr val="bg1">
                  <a:lumMod val="95000"/>
                  <a:lumOff val="5000"/>
                </a:schemeClr>
              </a:solidFill>
              <a:latin typeface="Arial Narrow" panose="020B0606020202030204" pitchFamily="34" charset="0"/>
            </a:rPr>
            <a:t> </a:t>
          </a:r>
          <a:r>
            <a:rPr lang="sv-SE" dirty="0">
              <a:solidFill>
                <a:schemeClr val="bg1">
                  <a:lumMod val="95000"/>
                  <a:lumOff val="5000"/>
                </a:schemeClr>
              </a:solidFill>
              <a:latin typeface="Arial Narrow" panose="020B0606020202030204" pitchFamily="34" charset="0"/>
            </a:rPr>
            <a:t>seharusnya dapat memberikan gambaran yang</a:t>
          </a:r>
          <a:r>
            <a:rPr lang="id-ID" dirty="0">
              <a:solidFill>
                <a:schemeClr val="bg1">
                  <a:lumMod val="95000"/>
                  <a:lumOff val="5000"/>
                </a:schemeClr>
              </a:solidFill>
              <a:latin typeface="Arial Narrow" panose="020B0606020202030204" pitchFamily="34" charset="0"/>
            </a:rPr>
            <a:t> </a:t>
          </a:r>
          <a:r>
            <a:rPr lang="en-US" dirty="0" err="1">
              <a:solidFill>
                <a:schemeClr val="bg1">
                  <a:lumMod val="95000"/>
                  <a:lumOff val="5000"/>
                </a:schemeClr>
              </a:solidFill>
              <a:latin typeface="Arial Narrow" panose="020B0606020202030204" pitchFamily="34" charset="0"/>
            </a:rPr>
            <a:t>jelas</a:t>
          </a:r>
          <a:r>
            <a:rPr lang="en-US" dirty="0">
              <a:solidFill>
                <a:schemeClr val="bg1">
                  <a:lumMod val="95000"/>
                  <a:lumOff val="5000"/>
                </a:schemeClr>
              </a:solidFill>
              <a:latin typeface="Arial Narrow" panose="020B0606020202030204" pitchFamily="34" charset="0"/>
            </a:rPr>
            <a:t> </a:t>
          </a:r>
          <a:r>
            <a:rPr lang="en-US" dirty="0" err="1">
              <a:solidFill>
                <a:schemeClr val="bg1">
                  <a:lumMod val="95000"/>
                  <a:lumOff val="5000"/>
                </a:schemeClr>
              </a:solidFill>
              <a:latin typeface="Arial Narrow" panose="020B0606020202030204" pitchFamily="34" charset="0"/>
            </a:rPr>
            <a:t>dan</a:t>
          </a:r>
          <a:r>
            <a:rPr lang="en-US" dirty="0">
              <a:solidFill>
                <a:schemeClr val="bg1">
                  <a:lumMod val="95000"/>
                  <a:lumOff val="5000"/>
                </a:schemeClr>
              </a:solidFill>
              <a:latin typeface="Arial Narrow" panose="020B0606020202030204" pitchFamily="34" charset="0"/>
            </a:rPr>
            <a:t> </a:t>
          </a:r>
          <a:r>
            <a:rPr lang="en-US" dirty="0" err="1">
              <a:solidFill>
                <a:schemeClr val="bg1">
                  <a:lumMod val="95000"/>
                  <a:lumOff val="5000"/>
                </a:schemeClr>
              </a:solidFill>
              <a:latin typeface="Arial Narrow" panose="020B0606020202030204" pitchFamily="34" charset="0"/>
            </a:rPr>
            <a:t>terarah</a:t>
          </a:r>
          <a:r>
            <a:rPr lang="en-US" dirty="0">
              <a:solidFill>
                <a:schemeClr val="bg1">
                  <a:lumMod val="95000"/>
                  <a:lumOff val="5000"/>
                </a:schemeClr>
              </a:solidFill>
              <a:latin typeface="Arial Narrow" panose="020B0606020202030204" pitchFamily="34" charset="0"/>
            </a:rPr>
            <a:t> </a:t>
          </a:r>
          <a:r>
            <a:rPr lang="en-US" dirty="0" err="1">
              <a:solidFill>
                <a:schemeClr val="bg1">
                  <a:lumMod val="95000"/>
                  <a:lumOff val="5000"/>
                </a:schemeClr>
              </a:solidFill>
              <a:latin typeface="Arial Narrow" panose="020B0606020202030204" pitchFamily="34" charset="0"/>
            </a:rPr>
            <a:t>tentang</a:t>
          </a:r>
          <a:r>
            <a:rPr lang="en-US" dirty="0">
              <a:solidFill>
                <a:schemeClr val="bg1">
                  <a:lumMod val="95000"/>
                  <a:lumOff val="5000"/>
                </a:schemeClr>
              </a:solidFill>
              <a:latin typeface="Arial Narrow" panose="020B0606020202030204" pitchFamily="34" charset="0"/>
            </a:rPr>
            <a:t> </a:t>
          </a:r>
          <a:r>
            <a:rPr lang="en-US" dirty="0" err="1">
              <a:solidFill>
                <a:schemeClr val="bg1">
                  <a:lumMod val="95000"/>
                  <a:lumOff val="5000"/>
                </a:schemeClr>
              </a:solidFill>
              <a:latin typeface="Arial Narrow" panose="020B0606020202030204" pitchFamily="34" charset="0"/>
            </a:rPr>
            <a:t>tujuan</a:t>
          </a:r>
          <a:r>
            <a:rPr lang="en-US" dirty="0">
              <a:solidFill>
                <a:schemeClr val="bg1">
                  <a:lumMod val="95000"/>
                  <a:lumOff val="5000"/>
                </a:schemeClr>
              </a:solidFill>
              <a:latin typeface="Arial Narrow" panose="020B0606020202030204" pitchFamily="34" charset="0"/>
            </a:rPr>
            <a:t> </a:t>
          </a:r>
          <a:r>
            <a:rPr lang="en-US" dirty="0" err="1">
              <a:solidFill>
                <a:schemeClr val="bg1">
                  <a:lumMod val="95000"/>
                  <a:lumOff val="5000"/>
                </a:schemeClr>
              </a:solidFill>
              <a:latin typeface="Arial Narrow" panose="020B0606020202030204" pitchFamily="34" charset="0"/>
            </a:rPr>
            <a:t>penelitian</a:t>
          </a:r>
          <a:r>
            <a:rPr lang="en-US" dirty="0">
              <a:solidFill>
                <a:schemeClr val="bg1">
                  <a:lumMod val="95000"/>
                  <a:lumOff val="5000"/>
                </a:schemeClr>
              </a:solidFill>
              <a:latin typeface="Arial Narrow" panose="020B0606020202030204" pitchFamily="34" charset="0"/>
            </a:rPr>
            <a:t>.</a:t>
          </a:r>
        </a:p>
      </dgm:t>
    </dgm:pt>
    <dgm:pt modelId="{554B1DC2-D502-431C-916B-A4EFC8D40619}" type="parTrans" cxnId="{7C670BD5-6111-434E-A7B2-305457ACB77F}">
      <dgm:prSet/>
      <dgm:spPr/>
      <dgm:t>
        <a:bodyPr/>
        <a:lstStyle/>
        <a:p>
          <a:endParaRPr lang="en-US">
            <a:solidFill>
              <a:schemeClr val="bg1">
                <a:lumMod val="95000"/>
                <a:lumOff val="5000"/>
              </a:schemeClr>
            </a:solidFill>
            <a:latin typeface="Arial Narrow" panose="020B0606020202030204" pitchFamily="34" charset="0"/>
          </a:endParaRPr>
        </a:p>
      </dgm:t>
    </dgm:pt>
    <dgm:pt modelId="{8BF33E40-5724-4041-82C3-806FC1AB4D8E}" type="sibTrans" cxnId="{7C670BD5-6111-434E-A7B2-305457ACB77F}">
      <dgm:prSet/>
      <dgm:spPr/>
      <dgm:t>
        <a:bodyPr/>
        <a:lstStyle/>
        <a:p>
          <a:endParaRPr lang="en-US">
            <a:solidFill>
              <a:schemeClr val="bg1">
                <a:lumMod val="95000"/>
                <a:lumOff val="5000"/>
              </a:schemeClr>
            </a:solidFill>
            <a:latin typeface="Arial Narrow" panose="020B0606020202030204" pitchFamily="34" charset="0"/>
          </a:endParaRPr>
        </a:p>
      </dgm:t>
    </dgm:pt>
    <dgm:pt modelId="{6AD81103-C19A-4AB4-834D-B73168C9957D}">
      <dgm:prSet phldrT="[Text]"/>
      <dgm:spPr/>
      <dgm:t>
        <a:bodyPr/>
        <a:lstStyle/>
        <a:p>
          <a:r>
            <a:rPr lang="en-US" dirty="0" err="1">
              <a:solidFill>
                <a:schemeClr val="bg1">
                  <a:lumMod val="95000"/>
                  <a:lumOff val="5000"/>
                </a:schemeClr>
              </a:solidFill>
              <a:latin typeface="Arial Narrow" panose="020B0606020202030204" pitchFamily="34" charset="0"/>
            </a:rPr>
            <a:t>Ruang</a:t>
          </a:r>
          <a:r>
            <a:rPr lang="en-US" dirty="0">
              <a:solidFill>
                <a:schemeClr val="bg1">
                  <a:lumMod val="95000"/>
                  <a:lumOff val="5000"/>
                </a:schemeClr>
              </a:solidFill>
              <a:latin typeface="Arial Narrow" panose="020B0606020202030204" pitchFamily="34" charset="0"/>
            </a:rPr>
            <a:t> </a:t>
          </a:r>
          <a:r>
            <a:rPr lang="en-US" dirty="0" err="1">
              <a:solidFill>
                <a:schemeClr val="bg1">
                  <a:lumMod val="95000"/>
                  <a:lumOff val="5000"/>
                </a:schemeClr>
              </a:solidFill>
              <a:latin typeface="Arial Narrow" panose="020B0606020202030204" pitchFamily="34" charset="0"/>
            </a:rPr>
            <a:t>lingkup</a:t>
          </a:r>
          <a:r>
            <a:rPr lang="en-US" dirty="0">
              <a:solidFill>
                <a:schemeClr val="bg1">
                  <a:lumMod val="95000"/>
                  <a:lumOff val="5000"/>
                </a:schemeClr>
              </a:solidFill>
              <a:latin typeface="Arial Narrow" panose="020B0606020202030204" pitchFamily="34" charset="0"/>
            </a:rPr>
            <a:t> </a:t>
          </a:r>
          <a:r>
            <a:rPr lang="en-US" dirty="0" err="1">
              <a:solidFill>
                <a:schemeClr val="bg1">
                  <a:lumMod val="95000"/>
                  <a:lumOff val="5000"/>
                </a:schemeClr>
              </a:solidFill>
              <a:latin typeface="Arial Narrow" panose="020B0606020202030204" pitchFamily="34" charset="0"/>
            </a:rPr>
            <a:t>dan</a:t>
          </a:r>
          <a:r>
            <a:rPr lang="en-US" dirty="0">
              <a:solidFill>
                <a:schemeClr val="bg1">
                  <a:lumMod val="95000"/>
                  <a:lumOff val="5000"/>
                </a:schemeClr>
              </a:solidFill>
              <a:latin typeface="Arial Narrow" panose="020B0606020202030204" pitchFamily="34" charset="0"/>
            </a:rPr>
            <a:t> </a:t>
          </a:r>
          <a:r>
            <a:rPr lang="en-US" dirty="0" err="1">
              <a:solidFill>
                <a:schemeClr val="bg1">
                  <a:lumMod val="95000"/>
                  <a:lumOff val="5000"/>
                </a:schemeClr>
              </a:solidFill>
              <a:latin typeface="Arial Narrow" panose="020B0606020202030204" pitchFamily="34" charset="0"/>
            </a:rPr>
            <a:t>seting</a:t>
          </a:r>
          <a:r>
            <a:rPr lang="en-US" dirty="0">
              <a:solidFill>
                <a:schemeClr val="bg1">
                  <a:lumMod val="95000"/>
                  <a:lumOff val="5000"/>
                </a:schemeClr>
              </a:solidFill>
              <a:latin typeface="Arial Narrow" panose="020B0606020202030204" pitchFamily="34" charset="0"/>
            </a:rPr>
            <a:t> </a:t>
          </a:r>
          <a:r>
            <a:rPr lang="en-US" dirty="0" err="1">
              <a:solidFill>
                <a:schemeClr val="bg1">
                  <a:lumMod val="95000"/>
                  <a:lumOff val="5000"/>
                </a:schemeClr>
              </a:solidFill>
              <a:latin typeface="Arial Narrow" panose="020B0606020202030204" pitchFamily="34" charset="0"/>
            </a:rPr>
            <a:t>penelitian</a:t>
          </a:r>
          <a:r>
            <a:rPr lang="en-US" dirty="0">
              <a:solidFill>
                <a:schemeClr val="bg1">
                  <a:lumMod val="95000"/>
                  <a:lumOff val="5000"/>
                </a:schemeClr>
              </a:solidFill>
              <a:latin typeface="Arial Narrow" panose="020B0606020202030204" pitchFamily="34" charset="0"/>
            </a:rPr>
            <a:t> di yang</a:t>
          </a:r>
          <a:r>
            <a:rPr lang="id-ID" dirty="0">
              <a:solidFill>
                <a:schemeClr val="bg1">
                  <a:lumMod val="95000"/>
                  <a:lumOff val="5000"/>
                </a:schemeClr>
              </a:solidFill>
              <a:latin typeface="Arial Narrow" panose="020B0606020202030204" pitchFamily="34" charset="0"/>
            </a:rPr>
            <a:t> </a:t>
          </a:r>
          <a:r>
            <a:rPr lang="en-US" dirty="0" err="1">
              <a:solidFill>
                <a:schemeClr val="bg1">
                  <a:lumMod val="95000"/>
                  <a:lumOff val="5000"/>
                </a:schemeClr>
              </a:solidFill>
              <a:latin typeface="Arial Narrow" panose="020B0606020202030204" pitchFamily="34" charset="0"/>
            </a:rPr>
            <a:t>jelas</a:t>
          </a:r>
          <a:r>
            <a:rPr lang="en-US" dirty="0">
              <a:solidFill>
                <a:schemeClr val="bg1">
                  <a:lumMod val="95000"/>
                  <a:lumOff val="5000"/>
                </a:schemeClr>
              </a:solidFill>
              <a:latin typeface="Arial Narrow" panose="020B0606020202030204" pitchFamily="34" charset="0"/>
            </a:rPr>
            <a:t>.</a:t>
          </a:r>
        </a:p>
      </dgm:t>
    </dgm:pt>
    <dgm:pt modelId="{14C9B4DC-8415-4154-9896-445E0A12B348}" type="parTrans" cxnId="{9B0BF46B-763D-452D-860E-EC4E2AED93C6}">
      <dgm:prSet/>
      <dgm:spPr/>
      <dgm:t>
        <a:bodyPr/>
        <a:lstStyle/>
        <a:p>
          <a:endParaRPr lang="en-US">
            <a:solidFill>
              <a:schemeClr val="bg1">
                <a:lumMod val="95000"/>
                <a:lumOff val="5000"/>
              </a:schemeClr>
            </a:solidFill>
            <a:latin typeface="Arial Narrow" panose="020B0606020202030204" pitchFamily="34" charset="0"/>
          </a:endParaRPr>
        </a:p>
      </dgm:t>
    </dgm:pt>
    <dgm:pt modelId="{C689D950-BD6D-4F2B-8705-F349D7D1EE42}" type="sibTrans" cxnId="{9B0BF46B-763D-452D-860E-EC4E2AED93C6}">
      <dgm:prSet/>
      <dgm:spPr/>
      <dgm:t>
        <a:bodyPr/>
        <a:lstStyle/>
        <a:p>
          <a:endParaRPr lang="en-US">
            <a:solidFill>
              <a:schemeClr val="bg1">
                <a:lumMod val="95000"/>
                <a:lumOff val="5000"/>
              </a:schemeClr>
            </a:solidFill>
            <a:latin typeface="Arial Narrow" panose="020B0606020202030204" pitchFamily="34" charset="0"/>
          </a:endParaRPr>
        </a:p>
      </dgm:t>
    </dgm:pt>
    <dgm:pt modelId="{798F51B2-2F04-4E4C-B269-24A84D99E432}">
      <dgm:prSet phldrT="[Text]"/>
      <dgm:spPr/>
      <dgm:t>
        <a:bodyPr/>
        <a:lstStyle/>
        <a:p>
          <a:r>
            <a:rPr lang="en-US" dirty="0">
              <a:solidFill>
                <a:schemeClr val="bg1">
                  <a:lumMod val="95000"/>
                  <a:lumOff val="5000"/>
                </a:schemeClr>
              </a:solidFill>
              <a:latin typeface="Arial Narrow" panose="020B0606020202030204" pitchFamily="34" charset="0"/>
            </a:rPr>
            <a:t>Cara </a:t>
          </a:r>
          <a:r>
            <a:rPr lang="en-US" dirty="0" err="1">
              <a:solidFill>
                <a:schemeClr val="bg1">
                  <a:lumMod val="95000"/>
                  <a:lumOff val="5000"/>
                </a:schemeClr>
              </a:solidFill>
              <a:latin typeface="Arial Narrow" panose="020B0606020202030204" pitchFamily="34" charset="0"/>
            </a:rPr>
            <a:t>pengumpulan</a:t>
          </a:r>
          <a:r>
            <a:rPr lang="en-US" dirty="0">
              <a:solidFill>
                <a:schemeClr val="bg1">
                  <a:lumMod val="95000"/>
                  <a:lumOff val="5000"/>
                </a:schemeClr>
              </a:solidFill>
              <a:latin typeface="Arial Narrow" panose="020B0606020202030204" pitchFamily="34" charset="0"/>
            </a:rPr>
            <a:t> </a:t>
          </a:r>
          <a:r>
            <a:rPr lang="en-US" dirty="0" err="1">
              <a:solidFill>
                <a:schemeClr val="bg1">
                  <a:lumMod val="95000"/>
                  <a:lumOff val="5000"/>
                </a:schemeClr>
              </a:solidFill>
              <a:latin typeface="Arial Narrow" panose="020B0606020202030204" pitchFamily="34" charset="0"/>
            </a:rPr>
            <a:t>beserta</a:t>
          </a:r>
          <a:r>
            <a:rPr lang="en-US" dirty="0">
              <a:solidFill>
                <a:schemeClr val="bg1">
                  <a:lumMod val="95000"/>
                  <a:lumOff val="5000"/>
                </a:schemeClr>
              </a:solidFill>
              <a:latin typeface="Arial Narrow" panose="020B0606020202030204" pitchFamily="34" charset="0"/>
            </a:rPr>
            <a:t> </a:t>
          </a:r>
          <a:r>
            <a:rPr lang="en-US" dirty="0" err="1">
              <a:solidFill>
                <a:schemeClr val="bg1">
                  <a:lumMod val="95000"/>
                  <a:lumOff val="5000"/>
                </a:schemeClr>
              </a:solidFill>
              <a:latin typeface="Arial Narrow" panose="020B0606020202030204" pitchFamily="34" charset="0"/>
            </a:rPr>
            <a:t>pengklasifikasian</a:t>
          </a:r>
          <a:r>
            <a:rPr lang="id-ID" dirty="0">
              <a:solidFill>
                <a:schemeClr val="bg1">
                  <a:lumMod val="95000"/>
                  <a:lumOff val="5000"/>
                </a:schemeClr>
              </a:solidFill>
              <a:latin typeface="Arial Narrow" panose="020B0606020202030204" pitchFamily="34" charset="0"/>
            </a:rPr>
            <a:t> data yang tepat</a:t>
          </a:r>
          <a:endParaRPr lang="en-US" dirty="0">
            <a:solidFill>
              <a:schemeClr val="bg1">
                <a:lumMod val="95000"/>
                <a:lumOff val="5000"/>
              </a:schemeClr>
            </a:solidFill>
            <a:latin typeface="Arial Narrow" panose="020B0606020202030204" pitchFamily="34" charset="0"/>
          </a:endParaRPr>
        </a:p>
      </dgm:t>
    </dgm:pt>
    <dgm:pt modelId="{673C73EE-3F23-4918-8549-1E92A04451A5}" type="parTrans" cxnId="{071DFF9B-C810-445C-8933-EFFD349B76AD}">
      <dgm:prSet/>
      <dgm:spPr/>
      <dgm:t>
        <a:bodyPr/>
        <a:lstStyle/>
        <a:p>
          <a:endParaRPr lang="en-US">
            <a:solidFill>
              <a:schemeClr val="bg1">
                <a:lumMod val="95000"/>
                <a:lumOff val="5000"/>
              </a:schemeClr>
            </a:solidFill>
            <a:latin typeface="Arial Narrow" panose="020B0606020202030204" pitchFamily="34" charset="0"/>
          </a:endParaRPr>
        </a:p>
      </dgm:t>
    </dgm:pt>
    <dgm:pt modelId="{BF9D9086-77FA-4B60-AAC7-364F51F3512C}" type="sibTrans" cxnId="{071DFF9B-C810-445C-8933-EFFD349B76AD}">
      <dgm:prSet/>
      <dgm:spPr/>
      <dgm:t>
        <a:bodyPr/>
        <a:lstStyle/>
        <a:p>
          <a:endParaRPr lang="en-US">
            <a:solidFill>
              <a:schemeClr val="bg1">
                <a:lumMod val="95000"/>
                <a:lumOff val="5000"/>
              </a:schemeClr>
            </a:solidFill>
            <a:latin typeface="Arial Narrow" panose="020B0606020202030204" pitchFamily="34" charset="0"/>
          </a:endParaRPr>
        </a:p>
      </dgm:t>
    </dgm:pt>
    <dgm:pt modelId="{42D8F807-9A55-47C1-93CF-C4052C1FA365}">
      <dgm:prSet phldrT="[Text]"/>
      <dgm:spPr/>
      <dgm:t>
        <a:bodyPr/>
        <a:lstStyle/>
        <a:p>
          <a:r>
            <a:rPr lang="fi-FI">
              <a:solidFill>
                <a:schemeClr val="bg1">
                  <a:lumMod val="95000"/>
                  <a:lumOff val="5000"/>
                </a:schemeClr>
              </a:solidFill>
              <a:latin typeface="Arial Narrow" panose="020B0606020202030204" pitchFamily="34" charset="0"/>
            </a:rPr>
            <a:t>Melihat atau melakukan koreksi keabsahan data.</a:t>
          </a:r>
          <a:endParaRPr lang="en-US" dirty="0">
            <a:solidFill>
              <a:schemeClr val="bg1">
                <a:lumMod val="95000"/>
                <a:lumOff val="5000"/>
              </a:schemeClr>
            </a:solidFill>
            <a:latin typeface="Arial Narrow" panose="020B0606020202030204" pitchFamily="34" charset="0"/>
          </a:endParaRPr>
        </a:p>
      </dgm:t>
    </dgm:pt>
    <dgm:pt modelId="{ACCB51E7-131D-4165-9264-6C8CECFA86CE}" type="parTrans" cxnId="{F0DE534B-F72C-43D7-9632-366BC2638B74}">
      <dgm:prSet/>
      <dgm:spPr/>
      <dgm:t>
        <a:bodyPr/>
        <a:lstStyle/>
        <a:p>
          <a:endParaRPr lang="en-US">
            <a:solidFill>
              <a:schemeClr val="bg1">
                <a:lumMod val="95000"/>
                <a:lumOff val="5000"/>
              </a:schemeClr>
            </a:solidFill>
            <a:latin typeface="Arial Narrow" panose="020B0606020202030204" pitchFamily="34" charset="0"/>
          </a:endParaRPr>
        </a:p>
      </dgm:t>
    </dgm:pt>
    <dgm:pt modelId="{868693D9-D6DD-49E6-B72B-52699B1C769C}" type="sibTrans" cxnId="{F0DE534B-F72C-43D7-9632-366BC2638B74}">
      <dgm:prSet/>
      <dgm:spPr/>
      <dgm:t>
        <a:bodyPr/>
        <a:lstStyle/>
        <a:p>
          <a:endParaRPr lang="en-US">
            <a:solidFill>
              <a:schemeClr val="bg1">
                <a:lumMod val="95000"/>
                <a:lumOff val="5000"/>
              </a:schemeClr>
            </a:solidFill>
            <a:latin typeface="Arial Narrow" panose="020B0606020202030204" pitchFamily="34" charset="0"/>
          </a:endParaRPr>
        </a:p>
      </dgm:t>
    </dgm:pt>
    <dgm:pt modelId="{04E04D85-2FC5-4989-9800-225312A0CA6C}">
      <dgm:prSet phldrT="[Text]"/>
      <dgm:spPr/>
      <dgm:t>
        <a:bodyPr/>
        <a:lstStyle/>
        <a:p>
          <a:r>
            <a:rPr lang="en-US" dirty="0" err="1">
              <a:solidFill>
                <a:schemeClr val="bg1">
                  <a:lumMod val="95000"/>
                  <a:lumOff val="5000"/>
                </a:schemeClr>
              </a:solidFill>
              <a:latin typeface="Arial Narrow" panose="020B0606020202030204" pitchFamily="34" charset="0"/>
            </a:rPr>
            <a:t>Lakukan</a:t>
          </a:r>
          <a:r>
            <a:rPr lang="en-US" dirty="0">
              <a:solidFill>
                <a:schemeClr val="bg1">
                  <a:lumMod val="95000"/>
                  <a:lumOff val="5000"/>
                </a:schemeClr>
              </a:solidFill>
              <a:latin typeface="Arial Narrow" panose="020B0606020202030204" pitchFamily="34" charset="0"/>
            </a:rPr>
            <a:t> </a:t>
          </a:r>
          <a:r>
            <a:rPr lang="en-US" dirty="0" err="1">
              <a:solidFill>
                <a:schemeClr val="bg1">
                  <a:lumMod val="95000"/>
                  <a:lumOff val="5000"/>
                </a:schemeClr>
              </a:solidFill>
              <a:latin typeface="Arial Narrow" panose="020B0606020202030204" pitchFamily="34" charset="0"/>
            </a:rPr>
            <a:t>teknik</a:t>
          </a:r>
          <a:r>
            <a:rPr lang="en-US" dirty="0">
              <a:solidFill>
                <a:schemeClr val="bg1">
                  <a:lumMod val="95000"/>
                  <a:lumOff val="5000"/>
                </a:schemeClr>
              </a:solidFill>
              <a:latin typeface="Arial Narrow" panose="020B0606020202030204" pitchFamily="34" charset="0"/>
            </a:rPr>
            <a:t> </a:t>
          </a:r>
          <a:r>
            <a:rPr lang="en-US" dirty="0" err="1">
              <a:solidFill>
                <a:schemeClr val="bg1">
                  <a:lumMod val="95000"/>
                  <a:lumOff val="5000"/>
                </a:schemeClr>
              </a:solidFill>
              <a:latin typeface="Arial Narrow" panose="020B0606020202030204" pitchFamily="34" charset="0"/>
            </a:rPr>
            <a:t>analisis</a:t>
          </a:r>
          <a:r>
            <a:rPr lang="en-US" dirty="0">
              <a:solidFill>
                <a:schemeClr val="bg1">
                  <a:lumMod val="95000"/>
                  <a:lumOff val="5000"/>
                </a:schemeClr>
              </a:solidFill>
              <a:latin typeface="Arial Narrow" panose="020B0606020202030204" pitchFamily="34" charset="0"/>
            </a:rPr>
            <a:t> data yang </a:t>
          </a:r>
          <a:r>
            <a:rPr lang="en-US" dirty="0" err="1">
              <a:solidFill>
                <a:schemeClr val="bg1">
                  <a:lumMod val="95000"/>
                  <a:lumOff val="5000"/>
                </a:schemeClr>
              </a:solidFill>
              <a:latin typeface="Arial Narrow" panose="020B0606020202030204" pitchFamily="34" charset="0"/>
            </a:rPr>
            <a:t>tepat</a:t>
          </a:r>
          <a:r>
            <a:rPr lang="en-US" dirty="0">
              <a:solidFill>
                <a:schemeClr val="bg1">
                  <a:lumMod val="95000"/>
                  <a:lumOff val="5000"/>
                </a:schemeClr>
              </a:solidFill>
              <a:latin typeface="Arial Narrow" panose="020B0606020202030204" pitchFamily="34" charset="0"/>
            </a:rPr>
            <a:t>.</a:t>
          </a:r>
        </a:p>
      </dgm:t>
    </dgm:pt>
    <dgm:pt modelId="{36816A8B-4978-44E0-B25A-D10C0C218F12}" type="parTrans" cxnId="{A840F289-56CF-45A0-9A78-FA827FBE4A60}">
      <dgm:prSet/>
      <dgm:spPr/>
      <dgm:t>
        <a:bodyPr/>
        <a:lstStyle/>
        <a:p>
          <a:endParaRPr lang="en-US">
            <a:solidFill>
              <a:schemeClr val="bg1">
                <a:lumMod val="95000"/>
                <a:lumOff val="5000"/>
              </a:schemeClr>
            </a:solidFill>
            <a:latin typeface="Arial Narrow" panose="020B0606020202030204" pitchFamily="34" charset="0"/>
          </a:endParaRPr>
        </a:p>
      </dgm:t>
    </dgm:pt>
    <dgm:pt modelId="{AA799763-92A0-4DA9-8F15-11063381BC8E}" type="sibTrans" cxnId="{A840F289-56CF-45A0-9A78-FA827FBE4A60}">
      <dgm:prSet/>
      <dgm:spPr/>
      <dgm:t>
        <a:bodyPr/>
        <a:lstStyle/>
        <a:p>
          <a:endParaRPr lang="en-US">
            <a:solidFill>
              <a:schemeClr val="bg1">
                <a:lumMod val="95000"/>
                <a:lumOff val="5000"/>
              </a:schemeClr>
            </a:solidFill>
            <a:latin typeface="Arial Narrow" panose="020B0606020202030204" pitchFamily="34" charset="0"/>
          </a:endParaRPr>
        </a:p>
      </dgm:t>
    </dgm:pt>
    <dgm:pt modelId="{AA9DE0AD-43CF-46CA-A168-559E7052D992}" type="pres">
      <dgm:prSet presAssocID="{3A043CF4-069D-41AB-A74C-8BBE8147CC08}" presName="Name0" presStyleCnt="0">
        <dgm:presLayoutVars>
          <dgm:chMax val="7"/>
          <dgm:chPref val="7"/>
          <dgm:dir/>
        </dgm:presLayoutVars>
      </dgm:prSet>
      <dgm:spPr/>
    </dgm:pt>
    <dgm:pt modelId="{35A96D0C-2101-4ACB-871D-6E5351A1117F}" type="pres">
      <dgm:prSet presAssocID="{3A043CF4-069D-41AB-A74C-8BBE8147CC08}" presName="Name1" presStyleCnt="0"/>
      <dgm:spPr/>
    </dgm:pt>
    <dgm:pt modelId="{6CE761B0-261F-4B44-B571-E685406D640D}" type="pres">
      <dgm:prSet presAssocID="{3A043CF4-069D-41AB-A74C-8BBE8147CC08}" presName="cycle" presStyleCnt="0"/>
      <dgm:spPr/>
    </dgm:pt>
    <dgm:pt modelId="{7DFFBFDA-E0F3-4F55-9C41-4B86A3A6BE56}" type="pres">
      <dgm:prSet presAssocID="{3A043CF4-069D-41AB-A74C-8BBE8147CC08}" presName="srcNode" presStyleLbl="node1" presStyleIdx="0" presStyleCnt="7"/>
      <dgm:spPr/>
    </dgm:pt>
    <dgm:pt modelId="{CA9156B3-6FB7-4334-9A8B-D95CF0277134}" type="pres">
      <dgm:prSet presAssocID="{3A043CF4-069D-41AB-A74C-8BBE8147CC08}" presName="conn" presStyleLbl="parChTrans1D2" presStyleIdx="0" presStyleCnt="1"/>
      <dgm:spPr/>
    </dgm:pt>
    <dgm:pt modelId="{82C8BDFC-FA3F-434D-A7BB-F4BBBA170B5F}" type="pres">
      <dgm:prSet presAssocID="{3A043CF4-069D-41AB-A74C-8BBE8147CC08}" presName="extraNode" presStyleLbl="node1" presStyleIdx="0" presStyleCnt="7"/>
      <dgm:spPr/>
    </dgm:pt>
    <dgm:pt modelId="{2EDD7DD9-68D3-4FA5-81B6-9D77B6A56AA2}" type="pres">
      <dgm:prSet presAssocID="{3A043CF4-069D-41AB-A74C-8BBE8147CC08}" presName="dstNode" presStyleLbl="node1" presStyleIdx="0" presStyleCnt="7"/>
      <dgm:spPr/>
    </dgm:pt>
    <dgm:pt modelId="{62D37CB7-80C2-4CAC-AEBF-44E1EE1C319B}" type="pres">
      <dgm:prSet presAssocID="{EF8CD791-A133-4A6F-97F7-D1E7EAA271F2}" presName="text_1" presStyleLbl="node1" presStyleIdx="0" presStyleCnt="7">
        <dgm:presLayoutVars>
          <dgm:bulletEnabled val="1"/>
        </dgm:presLayoutVars>
      </dgm:prSet>
      <dgm:spPr/>
    </dgm:pt>
    <dgm:pt modelId="{5697D0F1-624E-46B8-B674-E3277B5BCADA}" type="pres">
      <dgm:prSet presAssocID="{EF8CD791-A133-4A6F-97F7-D1E7EAA271F2}" presName="accent_1" presStyleCnt="0"/>
      <dgm:spPr/>
    </dgm:pt>
    <dgm:pt modelId="{BE2AB63B-163E-4C84-B1C2-6CCDC9E7AADC}" type="pres">
      <dgm:prSet presAssocID="{EF8CD791-A133-4A6F-97F7-D1E7EAA271F2}" presName="accentRepeatNode" presStyleLbl="solidFgAcc1" presStyleIdx="0" presStyleCnt="7"/>
      <dgm:spPr/>
    </dgm:pt>
    <dgm:pt modelId="{907E871B-4F3B-4A4B-A03B-17FEC2862065}" type="pres">
      <dgm:prSet presAssocID="{A773F72C-3160-4F36-BDFA-4EF21852F4AE}" presName="text_2" presStyleLbl="node1" presStyleIdx="1" presStyleCnt="7">
        <dgm:presLayoutVars>
          <dgm:bulletEnabled val="1"/>
        </dgm:presLayoutVars>
      </dgm:prSet>
      <dgm:spPr/>
    </dgm:pt>
    <dgm:pt modelId="{EF426BD9-A824-4F42-968B-90FCEA821CC9}" type="pres">
      <dgm:prSet presAssocID="{A773F72C-3160-4F36-BDFA-4EF21852F4AE}" presName="accent_2" presStyleCnt="0"/>
      <dgm:spPr/>
    </dgm:pt>
    <dgm:pt modelId="{525BFD05-5B60-4EC5-931A-9224EEC2147C}" type="pres">
      <dgm:prSet presAssocID="{A773F72C-3160-4F36-BDFA-4EF21852F4AE}" presName="accentRepeatNode" presStyleLbl="solidFgAcc1" presStyleIdx="1" presStyleCnt="7"/>
      <dgm:spPr/>
    </dgm:pt>
    <dgm:pt modelId="{3EE41DBC-61D8-41E6-8233-5AE822E34429}" type="pres">
      <dgm:prSet presAssocID="{361B5023-3AE7-49E8-9CBD-AF84B3674F41}" presName="text_3" presStyleLbl="node1" presStyleIdx="2" presStyleCnt="7">
        <dgm:presLayoutVars>
          <dgm:bulletEnabled val="1"/>
        </dgm:presLayoutVars>
      </dgm:prSet>
      <dgm:spPr/>
    </dgm:pt>
    <dgm:pt modelId="{04229C3B-BDC8-48A0-A031-32773570A3E5}" type="pres">
      <dgm:prSet presAssocID="{361B5023-3AE7-49E8-9CBD-AF84B3674F41}" presName="accent_3" presStyleCnt="0"/>
      <dgm:spPr/>
    </dgm:pt>
    <dgm:pt modelId="{30738049-5F1A-4355-9E2E-FB21DDC22642}" type="pres">
      <dgm:prSet presAssocID="{361B5023-3AE7-49E8-9CBD-AF84B3674F41}" presName="accentRepeatNode" presStyleLbl="solidFgAcc1" presStyleIdx="2" presStyleCnt="7"/>
      <dgm:spPr/>
    </dgm:pt>
    <dgm:pt modelId="{671CCE2A-FF89-4205-8F87-11B04CB30446}" type="pres">
      <dgm:prSet presAssocID="{6AD81103-C19A-4AB4-834D-B73168C9957D}" presName="text_4" presStyleLbl="node1" presStyleIdx="3" presStyleCnt="7">
        <dgm:presLayoutVars>
          <dgm:bulletEnabled val="1"/>
        </dgm:presLayoutVars>
      </dgm:prSet>
      <dgm:spPr/>
    </dgm:pt>
    <dgm:pt modelId="{A9D45AE7-9CB4-42C0-AC95-A35CB995050F}" type="pres">
      <dgm:prSet presAssocID="{6AD81103-C19A-4AB4-834D-B73168C9957D}" presName="accent_4" presStyleCnt="0"/>
      <dgm:spPr/>
    </dgm:pt>
    <dgm:pt modelId="{0CC5B6A3-79BE-4B3C-B461-7276D9500F6B}" type="pres">
      <dgm:prSet presAssocID="{6AD81103-C19A-4AB4-834D-B73168C9957D}" presName="accentRepeatNode" presStyleLbl="solidFgAcc1" presStyleIdx="3" presStyleCnt="7"/>
      <dgm:spPr/>
    </dgm:pt>
    <dgm:pt modelId="{4F54824C-EF13-466C-B74E-C8DB1BFE68EB}" type="pres">
      <dgm:prSet presAssocID="{798F51B2-2F04-4E4C-B269-24A84D99E432}" presName="text_5" presStyleLbl="node1" presStyleIdx="4" presStyleCnt="7">
        <dgm:presLayoutVars>
          <dgm:bulletEnabled val="1"/>
        </dgm:presLayoutVars>
      </dgm:prSet>
      <dgm:spPr/>
    </dgm:pt>
    <dgm:pt modelId="{83960A1C-F244-4319-A114-2ED4DC6A44DD}" type="pres">
      <dgm:prSet presAssocID="{798F51B2-2F04-4E4C-B269-24A84D99E432}" presName="accent_5" presStyleCnt="0"/>
      <dgm:spPr/>
    </dgm:pt>
    <dgm:pt modelId="{3AC1B7F9-1861-4FCF-9EFB-33F2CADD1316}" type="pres">
      <dgm:prSet presAssocID="{798F51B2-2F04-4E4C-B269-24A84D99E432}" presName="accentRepeatNode" presStyleLbl="solidFgAcc1" presStyleIdx="4" presStyleCnt="7"/>
      <dgm:spPr/>
    </dgm:pt>
    <dgm:pt modelId="{E6CC6146-C779-43CE-A897-18E93E47BFA0}" type="pres">
      <dgm:prSet presAssocID="{42D8F807-9A55-47C1-93CF-C4052C1FA365}" presName="text_6" presStyleLbl="node1" presStyleIdx="5" presStyleCnt="7">
        <dgm:presLayoutVars>
          <dgm:bulletEnabled val="1"/>
        </dgm:presLayoutVars>
      </dgm:prSet>
      <dgm:spPr/>
    </dgm:pt>
    <dgm:pt modelId="{186FE50E-1C69-4A77-9E6B-EEB140078514}" type="pres">
      <dgm:prSet presAssocID="{42D8F807-9A55-47C1-93CF-C4052C1FA365}" presName="accent_6" presStyleCnt="0"/>
      <dgm:spPr/>
    </dgm:pt>
    <dgm:pt modelId="{C930CE9B-0832-4655-9CD1-92808D3C1FAE}" type="pres">
      <dgm:prSet presAssocID="{42D8F807-9A55-47C1-93CF-C4052C1FA365}" presName="accentRepeatNode" presStyleLbl="solidFgAcc1" presStyleIdx="5" presStyleCnt="7"/>
      <dgm:spPr/>
    </dgm:pt>
    <dgm:pt modelId="{2B4C17CA-D377-4453-8E1C-C11F4A5888B8}" type="pres">
      <dgm:prSet presAssocID="{04E04D85-2FC5-4989-9800-225312A0CA6C}" presName="text_7" presStyleLbl="node1" presStyleIdx="6" presStyleCnt="7">
        <dgm:presLayoutVars>
          <dgm:bulletEnabled val="1"/>
        </dgm:presLayoutVars>
      </dgm:prSet>
      <dgm:spPr/>
    </dgm:pt>
    <dgm:pt modelId="{B7AD9BDE-D9A8-41CF-A135-118C55834700}" type="pres">
      <dgm:prSet presAssocID="{04E04D85-2FC5-4989-9800-225312A0CA6C}" presName="accent_7" presStyleCnt="0"/>
      <dgm:spPr/>
    </dgm:pt>
    <dgm:pt modelId="{13D18D32-5FFD-4F0D-AE31-68FBACBCCF50}" type="pres">
      <dgm:prSet presAssocID="{04E04D85-2FC5-4989-9800-225312A0CA6C}" presName="accentRepeatNode" presStyleLbl="solidFgAcc1" presStyleIdx="6" presStyleCnt="7"/>
      <dgm:spPr/>
    </dgm:pt>
  </dgm:ptLst>
  <dgm:cxnLst>
    <dgm:cxn modelId="{3597280C-CFAC-4D40-8BF3-B6166B67C81D}" type="presOf" srcId="{04E04D85-2FC5-4989-9800-225312A0CA6C}" destId="{2B4C17CA-D377-4453-8E1C-C11F4A5888B8}" srcOrd="0" destOrd="0" presId="urn:microsoft.com/office/officeart/2008/layout/VerticalCurvedList"/>
    <dgm:cxn modelId="{257EDD0C-A151-4206-9902-6072AB030303}" type="presOf" srcId="{EF8CD791-A133-4A6F-97F7-D1E7EAA271F2}" destId="{62D37CB7-80C2-4CAC-AEBF-44E1EE1C319B}" srcOrd="0" destOrd="0" presId="urn:microsoft.com/office/officeart/2008/layout/VerticalCurvedList"/>
    <dgm:cxn modelId="{9AB90313-BC2B-4495-BCF3-16DBDDCC02FE}" type="presOf" srcId="{6AD81103-C19A-4AB4-834D-B73168C9957D}" destId="{671CCE2A-FF89-4205-8F87-11B04CB30446}" srcOrd="0" destOrd="0" presId="urn:microsoft.com/office/officeart/2008/layout/VerticalCurvedList"/>
    <dgm:cxn modelId="{46FBCA24-D7C8-43E2-A60E-A819B4D54636}" type="presOf" srcId="{A773F72C-3160-4F36-BDFA-4EF21852F4AE}" destId="{907E871B-4F3B-4A4B-A03B-17FEC2862065}" srcOrd="0" destOrd="0" presId="urn:microsoft.com/office/officeart/2008/layout/VerticalCurvedList"/>
    <dgm:cxn modelId="{FC437528-1A51-4FC1-9E88-265E3212874B}" type="presOf" srcId="{5A35B3E2-47C1-44DA-B598-EA0C94A0460E}" destId="{CA9156B3-6FB7-4334-9A8B-D95CF0277134}" srcOrd="0" destOrd="0" presId="urn:microsoft.com/office/officeart/2008/layout/VerticalCurvedList"/>
    <dgm:cxn modelId="{10C03931-5825-4B05-8A9F-3CE124B0C85C}" type="presOf" srcId="{798F51B2-2F04-4E4C-B269-24A84D99E432}" destId="{4F54824C-EF13-466C-B74E-C8DB1BFE68EB}" srcOrd="0" destOrd="0" presId="urn:microsoft.com/office/officeart/2008/layout/VerticalCurvedList"/>
    <dgm:cxn modelId="{C46B3D5F-01D8-41A8-9391-9B914051DC7A}" type="presOf" srcId="{42D8F807-9A55-47C1-93CF-C4052C1FA365}" destId="{E6CC6146-C779-43CE-A897-18E93E47BFA0}" srcOrd="0" destOrd="0" presId="urn:microsoft.com/office/officeart/2008/layout/VerticalCurvedList"/>
    <dgm:cxn modelId="{F0DE534B-F72C-43D7-9632-366BC2638B74}" srcId="{3A043CF4-069D-41AB-A74C-8BBE8147CC08}" destId="{42D8F807-9A55-47C1-93CF-C4052C1FA365}" srcOrd="5" destOrd="0" parTransId="{ACCB51E7-131D-4165-9264-6C8CECFA86CE}" sibTransId="{868693D9-D6DD-49E6-B72B-52699B1C769C}"/>
    <dgm:cxn modelId="{9B0BF46B-763D-452D-860E-EC4E2AED93C6}" srcId="{3A043CF4-069D-41AB-A74C-8BBE8147CC08}" destId="{6AD81103-C19A-4AB4-834D-B73168C9957D}" srcOrd="3" destOrd="0" parTransId="{14C9B4DC-8415-4154-9896-445E0A12B348}" sibTransId="{C689D950-BD6D-4F2B-8705-F349D7D1EE42}"/>
    <dgm:cxn modelId="{D6220773-920D-4036-B115-F052DF785D9F}" type="presOf" srcId="{3A043CF4-069D-41AB-A74C-8BBE8147CC08}" destId="{AA9DE0AD-43CF-46CA-A168-559E7052D992}" srcOrd="0" destOrd="0" presId="urn:microsoft.com/office/officeart/2008/layout/VerticalCurvedList"/>
    <dgm:cxn modelId="{7E471486-A06F-4A23-9F31-40CF92790A7C}" type="presOf" srcId="{361B5023-3AE7-49E8-9CBD-AF84B3674F41}" destId="{3EE41DBC-61D8-41E6-8233-5AE822E34429}" srcOrd="0" destOrd="0" presId="urn:microsoft.com/office/officeart/2008/layout/VerticalCurvedList"/>
    <dgm:cxn modelId="{A840F289-56CF-45A0-9A78-FA827FBE4A60}" srcId="{3A043CF4-069D-41AB-A74C-8BBE8147CC08}" destId="{04E04D85-2FC5-4989-9800-225312A0CA6C}" srcOrd="6" destOrd="0" parTransId="{36816A8B-4978-44E0-B25A-D10C0C218F12}" sibTransId="{AA799763-92A0-4DA9-8F15-11063381BC8E}"/>
    <dgm:cxn modelId="{071DFF9B-C810-445C-8933-EFFD349B76AD}" srcId="{3A043CF4-069D-41AB-A74C-8BBE8147CC08}" destId="{798F51B2-2F04-4E4C-B269-24A84D99E432}" srcOrd="4" destOrd="0" parTransId="{673C73EE-3F23-4918-8549-1E92A04451A5}" sibTransId="{BF9D9086-77FA-4B60-AAC7-364F51F3512C}"/>
    <dgm:cxn modelId="{446FF2D0-9F04-48FD-9FDD-5DE7A04A1A5E}" srcId="{3A043CF4-069D-41AB-A74C-8BBE8147CC08}" destId="{A773F72C-3160-4F36-BDFA-4EF21852F4AE}" srcOrd="1" destOrd="0" parTransId="{FB410838-3238-4759-947D-6F0A351F36A5}" sibTransId="{FB2EEF6E-DBDA-490A-AC23-A6D92B47D81D}"/>
    <dgm:cxn modelId="{7C670BD5-6111-434E-A7B2-305457ACB77F}" srcId="{3A043CF4-069D-41AB-A74C-8BBE8147CC08}" destId="{361B5023-3AE7-49E8-9CBD-AF84B3674F41}" srcOrd="2" destOrd="0" parTransId="{554B1DC2-D502-431C-916B-A4EFC8D40619}" sibTransId="{8BF33E40-5724-4041-82C3-806FC1AB4D8E}"/>
    <dgm:cxn modelId="{119064D9-50C3-49FC-AAAE-BC919E351633}" srcId="{3A043CF4-069D-41AB-A74C-8BBE8147CC08}" destId="{EF8CD791-A133-4A6F-97F7-D1E7EAA271F2}" srcOrd="0" destOrd="0" parTransId="{2CE66542-60D3-4240-B967-4AE7DEE228E0}" sibTransId="{5A35B3E2-47C1-44DA-B598-EA0C94A0460E}"/>
    <dgm:cxn modelId="{9781C959-8AAD-4725-AE85-AE44B716E064}" type="presParOf" srcId="{AA9DE0AD-43CF-46CA-A168-559E7052D992}" destId="{35A96D0C-2101-4ACB-871D-6E5351A1117F}" srcOrd="0" destOrd="0" presId="urn:microsoft.com/office/officeart/2008/layout/VerticalCurvedList"/>
    <dgm:cxn modelId="{FE0EDFB2-1FFF-4C88-BF6C-10A1CCC87891}" type="presParOf" srcId="{35A96D0C-2101-4ACB-871D-6E5351A1117F}" destId="{6CE761B0-261F-4B44-B571-E685406D640D}" srcOrd="0" destOrd="0" presId="urn:microsoft.com/office/officeart/2008/layout/VerticalCurvedList"/>
    <dgm:cxn modelId="{C6C94BA4-A68A-4370-8E98-34B68E28A24E}" type="presParOf" srcId="{6CE761B0-261F-4B44-B571-E685406D640D}" destId="{7DFFBFDA-E0F3-4F55-9C41-4B86A3A6BE56}" srcOrd="0" destOrd="0" presId="urn:microsoft.com/office/officeart/2008/layout/VerticalCurvedList"/>
    <dgm:cxn modelId="{77C86EA5-7F1E-4902-9E9E-1D919D2608F6}" type="presParOf" srcId="{6CE761B0-261F-4B44-B571-E685406D640D}" destId="{CA9156B3-6FB7-4334-9A8B-D95CF0277134}" srcOrd="1" destOrd="0" presId="urn:microsoft.com/office/officeart/2008/layout/VerticalCurvedList"/>
    <dgm:cxn modelId="{6032BD80-77B7-4F76-A4F5-A419C7F867BA}" type="presParOf" srcId="{6CE761B0-261F-4B44-B571-E685406D640D}" destId="{82C8BDFC-FA3F-434D-A7BB-F4BBBA170B5F}" srcOrd="2" destOrd="0" presId="urn:microsoft.com/office/officeart/2008/layout/VerticalCurvedList"/>
    <dgm:cxn modelId="{3E8EB621-E672-44D4-88D9-DAB9FD6F2D34}" type="presParOf" srcId="{6CE761B0-261F-4B44-B571-E685406D640D}" destId="{2EDD7DD9-68D3-4FA5-81B6-9D77B6A56AA2}" srcOrd="3" destOrd="0" presId="urn:microsoft.com/office/officeart/2008/layout/VerticalCurvedList"/>
    <dgm:cxn modelId="{3FEEABA8-DB81-4EB9-B723-33EEEC208BBE}" type="presParOf" srcId="{35A96D0C-2101-4ACB-871D-6E5351A1117F}" destId="{62D37CB7-80C2-4CAC-AEBF-44E1EE1C319B}" srcOrd="1" destOrd="0" presId="urn:microsoft.com/office/officeart/2008/layout/VerticalCurvedList"/>
    <dgm:cxn modelId="{DF1CE353-9A35-4CA9-85C1-495F136B0F7F}" type="presParOf" srcId="{35A96D0C-2101-4ACB-871D-6E5351A1117F}" destId="{5697D0F1-624E-46B8-B674-E3277B5BCADA}" srcOrd="2" destOrd="0" presId="urn:microsoft.com/office/officeart/2008/layout/VerticalCurvedList"/>
    <dgm:cxn modelId="{6B51F589-A075-4EB7-9F44-7278F0A13BF8}" type="presParOf" srcId="{5697D0F1-624E-46B8-B674-E3277B5BCADA}" destId="{BE2AB63B-163E-4C84-B1C2-6CCDC9E7AADC}" srcOrd="0" destOrd="0" presId="urn:microsoft.com/office/officeart/2008/layout/VerticalCurvedList"/>
    <dgm:cxn modelId="{EC46538A-59A7-41DA-A352-0567FCA6FAC1}" type="presParOf" srcId="{35A96D0C-2101-4ACB-871D-6E5351A1117F}" destId="{907E871B-4F3B-4A4B-A03B-17FEC2862065}" srcOrd="3" destOrd="0" presId="urn:microsoft.com/office/officeart/2008/layout/VerticalCurvedList"/>
    <dgm:cxn modelId="{671BC90F-5512-4DE6-B4C8-C657B566B34E}" type="presParOf" srcId="{35A96D0C-2101-4ACB-871D-6E5351A1117F}" destId="{EF426BD9-A824-4F42-968B-90FCEA821CC9}" srcOrd="4" destOrd="0" presId="urn:microsoft.com/office/officeart/2008/layout/VerticalCurvedList"/>
    <dgm:cxn modelId="{AE49ED0B-43EA-484A-9DCA-929CC4A9F6F5}" type="presParOf" srcId="{EF426BD9-A824-4F42-968B-90FCEA821CC9}" destId="{525BFD05-5B60-4EC5-931A-9224EEC2147C}" srcOrd="0" destOrd="0" presId="urn:microsoft.com/office/officeart/2008/layout/VerticalCurvedList"/>
    <dgm:cxn modelId="{5FC7C561-78DE-4539-93F5-B1F36C44C351}" type="presParOf" srcId="{35A96D0C-2101-4ACB-871D-6E5351A1117F}" destId="{3EE41DBC-61D8-41E6-8233-5AE822E34429}" srcOrd="5" destOrd="0" presId="urn:microsoft.com/office/officeart/2008/layout/VerticalCurvedList"/>
    <dgm:cxn modelId="{E8F415E0-0038-40F3-9B57-02832EA58B9F}" type="presParOf" srcId="{35A96D0C-2101-4ACB-871D-6E5351A1117F}" destId="{04229C3B-BDC8-48A0-A031-32773570A3E5}" srcOrd="6" destOrd="0" presId="urn:microsoft.com/office/officeart/2008/layout/VerticalCurvedList"/>
    <dgm:cxn modelId="{53D8FC85-0D3D-46C0-B1EF-9D7000ACF12A}" type="presParOf" srcId="{04229C3B-BDC8-48A0-A031-32773570A3E5}" destId="{30738049-5F1A-4355-9E2E-FB21DDC22642}" srcOrd="0" destOrd="0" presId="urn:microsoft.com/office/officeart/2008/layout/VerticalCurvedList"/>
    <dgm:cxn modelId="{BA0B0EEF-ACAE-49C6-83C9-E95BC5FB0574}" type="presParOf" srcId="{35A96D0C-2101-4ACB-871D-6E5351A1117F}" destId="{671CCE2A-FF89-4205-8F87-11B04CB30446}" srcOrd="7" destOrd="0" presId="urn:microsoft.com/office/officeart/2008/layout/VerticalCurvedList"/>
    <dgm:cxn modelId="{04EF730D-E873-4A50-980A-EAC455C8A675}" type="presParOf" srcId="{35A96D0C-2101-4ACB-871D-6E5351A1117F}" destId="{A9D45AE7-9CB4-42C0-AC95-A35CB995050F}" srcOrd="8" destOrd="0" presId="urn:microsoft.com/office/officeart/2008/layout/VerticalCurvedList"/>
    <dgm:cxn modelId="{028ECAA6-A809-45D2-9A25-CFEF08391CAC}" type="presParOf" srcId="{A9D45AE7-9CB4-42C0-AC95-A35CB995050F}" destId="{0CC5B6A3-79BE-4B3C-B461-7276D9500F6B}" srcOrd="0" destOrd="0" presId="urn:microsoft.com/office/officeart/2008/layout/VerticalCurvedList"/>
    <dgm:cxn modelId="{613BA828-1DE6-43EA-A96F-3A1A1A865CAB}" type="presParOf" srcId="{35A96D0C-2101-4ACB-871D-6E5351A1117F}" destId="{4F54824C-EF13-466C-B74E-C8DB1BFE68EB}" srcOrd="9" destOrd="0" presId="urn:microsoft.com/office/officeart/2008/layout/VerticalCurvedList"/>
    <dgm:cxn modelId="{BE6E85C0-CD5F-4B13-94FB-72041DF1414E}" type="presParOf" srcId="{35A96D0C-2101-4ACB-871D-6E5351A1117F}" destId="{83960A1C-F244-4319-A114-2ED4DC6A44DD}" srcOrd="10" destOrd="0" presId="urn:microsoft.com/office/officeart/2008/layout/VerticalCurvedList"/>
    <dgm:cxn modelId="{5DA02966-C9EC-4F5F-80D5-FCA79557FAF5}" type="presParOf" srcId="{83960A1C-F244-4319-A114-2ED4DC6A44DD}" destId="{3AC1B7F9-1861-4FCF-9EFB-33F2CADD1316}" srcOrd="0" destOrd="0" presId="urn:microsoft.com/office/officeart/2008/layout/VerticalCurvedList"/>
    <dgm:cxn modelId="{EC0840A4-D9BA-4778-A608-0FC2AF51613B}" type="presParOf" srcId="{35A96D0C-2101-4ACB-871D-6E5351A1117F}" destId="{E6CC6146-C779-43CE-A897-18E93E47BFA0}" srcOrd="11" destOrd="0" presId="urn:microsoft.com/office/officeart/2008/layout/VerticalCurvedList"/>
    <dgm:cxn modelId="{B836428B-FAFD-4D94-BC4B-087C7134FF32}" type="presParOf" srcId="{35A96D0C-2101-4ACB-871D-6E5351A1117F}" destId="{186FE50E-1C69-4A77-9E6B-EEB140078514}" srcOrd="12" destOrd="0" presId="urn:microsoft.com/office/officeart/2008/layout/VerticalCurvedList"/>
    <dgm:cxn modelId="{07446F5D-19F9-47F0-80B5-D87F8BF42AA0}" type="presParOf" srcId="{186FE50E-1C69-4A77-9E6B-EEB140078514}" destId="{C930CE9B-0832-4655-9CD1-92808D3C1FAE}" srcOrd="0" destOrd="0" presId="urn:microsoft.com/office/officeart/2008/layout/VerticalCurvedList"/>
    <dgm:cxn modelId="{308127AF-BB35-460C-9FB5-F8767D6F8F2F}" type="presParOf" srcId="{35A96D0C-2101-4ACB-871D-6E5351A1117F}" destId="{2B4C17CA-D377-4453-8E1C-C11F4A5888B8}" srcOrd="13" destOrd="0" presId="urn:microsoft.com/office/officeart/2008/layout/VerticalCurvedList"/>
    <dgm:cxn modelId="{36C9B84E-8DF7-49A0-8119-2E00AAF9DDF5}" type="presParOf" srcId="{35A96D0C-2101-4ACB-871D-6E5351A1117F}" destId="{B7AD9BDE-D9A8-41CF-A135-118C55834700}" srcOrd="14" destOrd="0" presId="urn:microsoft.com/office/officeart/2008/layout/VerticalCurvedList"/>
    <dgm:cxn modelId="{A1FC4FEE-A439-4F37-991F-AE61C94143B6}" type="presParOf" srcId="{B7AD9BDE-D9A8-41CF-A135-118C55834700}" destId="{13D18D32-5FFD-4F0D-AE31-68FBACBCCF50}"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9BC9DD-6586-4EDF-9FA9-E635A1670CF9}">
      <dsp:nvSpPr>
        <dsp:cNvPr id="0" name=""/>
        <dsp:cNvSpPr/>
      </dsp:nvSpPr>
      <dsp:spPr>
        <a:xfrm>
          <a:off x="0" y="736568"/>
          <a:ext cx="6699069" cy="3780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26C58C3-2826-4454-A43E-1B899E77D829}">
      <dsp:nvSpPr>
        <dsp:cNvPr id="0" name=""/>
        <dsp:cNvSpPr/>
      </dsp:nvSpPr>
      <dsp:spPr>
        <a:xfrm>
          <a:off x="334953" y="515168"/>
          <a:ext cx="4689348" cy="4428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246" tIns="0" rIns="177246" bIns="0" numCol="1" spcCol="1270" anchor="ctr" anchorCtr="0">
          <a:noAutofit/>
        </a:bodyPr>
        <a:lstStyle/>
        <a:p>
          <a:pPr marL="0" lvl="0" indent="0" algn="l" defTabSz="666750">
            <a:lnSpc>
              <a:spcPct val="90000"/>
            </a:lnSpc>
            <a:spcBef>
              <a:spcPct val="0"/>
            </a:spcBef>
            <a:spcAft>
              <a:spcPct val="35000"/>
            </a:spcAft>
            <a:buNone/>
          </a:pPr>
          <a:r>
            <a:rPr lang="fi-FI" sz="1500" kern="1200" dirty="0"/>
            <a:t>(1) mengidentifikasi masalah penelitian,</a:t>
          </a:r>
          <a:endParaRPr lang="en-US" sz="1500" kern="1200" dirty="0"/>
        </a:p>
      </dsp:txBody>
      <dsp:txXfrm>
        <a:off x="356569" y="536784"/>
        <a:ext cx="4646116" cy="399568"/>
      </dsp:txXfrm>
    </dsp:sp>
    <dsp:sp modelId="{0DCB8824-8CC1-4E60-BA76-1DF5C91E5D48}">
      <dsp:nvSpPr>
        <dsp:cNvPr id="0" name=""/>
        <dsp:cNvSpPr/>
      </dsp:nvSpPr>
      <dsp:spPr>
        <a:xfrm>
          <a:off x="0" y="1416969"/>
          <a:ext cx="6699069" cy="3780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6086FBB-B1F0-45AA-B48E-917A9C4F26F9}">
      <dsp:nvSpPr>
        <dsp:cNvPr id="0" name=""/>
        <dsp:cNvSpPr/>
      </dsp:nvSpPr>
      <dsp:spPr>
        <a:xfrm>
          <a:off x="334953" y="1195569"/>
          <a:ext cx="4689348" cy="4428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246" tIns="0" rIns="177246" bIns="0" numCol="1" spcCol="1270" anchor="ctr" anchorCtr="0">
          <a:noAutofit/>
        </a:bodyPr>
        <a:lstStyle/>
        <a:p>
          <a:pPr marL="0" lvl="0" indent="0" algn="l" defTabSz="666750">
            <a:lnSpc>
              <a:spcPct val="90000"/>
            </a:lnSpc>
            <a:spcBef>
              <a:spcPct val="0"/>
            </a:spcBef>
            <a:spcAft>
              <a:spcPct val="35000"/>
            </a:spcAft>
            <a:buNone/>
          </a:pPr>
          <a:r>
            <a:rPr lang="fi-FI" sz="1500" kern="1200" dirty="0"/>
            <a:t> (2) melakukan</a:t>
          </a:r>
          <a:r>
            <a:rPr lang="en-US" sz="1500" kern="1200" dirty="0" err="1"/>
            <a:t>studi</a:t>
          </a:r>
          <a:r>
            <a:rPr lang="en-US" sz="1500" kern="1200" dirty="0"/>
            <a:t> </a:t>
          </a:r>
          <a:r>
            <a:rPr lang="en-US" sz="1500" kern="1200" dirty="0" err="1"/>
            <a:t>empiris</a:t>
          </a:r>
          <a:r>
            <a:rPr lang="en-US" sz="1500" kern="1200" dirty="0"/>
            <a:t>,</a:t>
          </a:r>
        </a:p>
      </dsp:txBody>
      <dsp:txXfrm>
        <a:off x="356569" y="1217185"/>
        <a:ext cx="4646116" cy="399568"/>
      </dsp:txXfrm>
    </dsp:sp>
    <dsp:sp modelId="{C8BAADF4-D491-4C8D-8167-DAA18B6BF7E5}">
      <dsp:nvSpPr>
        <dsp:cNvPr id="0" name=""/>
        <dsp:cNvSpPr/>
      </dsp:nvSpPr>
      <dsp:spPr>
        <a:xfrm>
          <a:off x="0" y="2097369"/>
          <a:ext cx="6699069" cy="3780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FD0CE29-18F5-4273-8498-D7F88DAE8F00}">
      <dsp:nvSpPr>
        <dsp:cNvPr id="0" name=""/>
        <dsp:cNvSpPr/>
      </dsp:nvSpPr>
      <dsp:spPr>
        <a:xfrm>
          <a:off x="334953" y="1875969"/>
          <a:ext cx="4689348" cy="4428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246" tIns="0" rIns="177246" bIns="0" numCol="1" spcCol="1270" anchor="ctr" anchorCtr="0">
          <a:noAutofit/>
        </a:bodyPr>
        <a:lstStyle/>
        <a:p>
          <a:pPr marL="0" lvl="0" indent="0" algn="l" defTabSz="666750">
            <a:lnSpc>
              <a:spcPct val="90000"/>
            </a:lnSpc>
            <a:spcBef>
              <a:spcPct val="0"/>
            </a:spcBef>
            <a:spcAft>
              <a:spcPct val="35000"/>
            </a:spcAft>
            <a:buNone/>
          </a:pPr>
          <a:r>
            <a:rPr lang="en-US" sz="1500" kern="1200" dirty="0"/>
            <a:t>(3) </a:t>
          </a:r>
          <a:r>
            <a:rPr lang="en-US" sz="1500" kern="1200" dirty="0" err="1"/>
            <a:t>melakukan</a:t>
          </a:r>
          <a:r>
            <a:rPr lang="en-US" sz="1500" kern="1200" dirty="0"/>
            <a:t> </a:t>
          </a:r>
          <a:r>
            <a:rPr lang="en-US" sz="1500" kern="1200" dirty="0" err="1"/>
            <a:t>replika</a:t>
          </a:r>
          <a:r>
            <a:rPr lang="en-US" sz="1500" kern="1200" dirty="0"/>
            <a:t> </a:t>
          </a:r>
          <a:r>
            <a:rPr lang="en-US" sz="1500" kern="1200" dirty="0" err="1"/>
            <a:t>atau</a:t>
          </a:r>
          <a:r>
            <a:rPr lang="en-US" sz="1500" kern="1200" dirty="0"/>
            <a:t> </a:t>
          </a:r>
          <a:r>
            <a:rPr lang="en-US" sz="1500" kern="1200" dirty="0" err="1"/>
            <a:t>pengulangan</a:t>
          </a:r>
          <a:r>
            <a:rPr lang="en-US" sz="1500" kern="1200" dirty="0"/>
            <a:t>,</a:t>
          </a:r>
        </a:p>
      </dsp:txBody>
      <dsp:txXfrm>
        <a:off x="356569" y="1897585"/>
        <a:ext cx="4646116" cy="399568"/>
      </dsp:txXfrm>
    </dsp:sp>
    <dsp:sp modelId="{9CD7EE60-BDB9-4CB1-B3A5-900F6772AD40}">
      <dsp:nvSpPr>
        <dsp:cNvPr id="0" name=""/>
        <dsp:cNvSpPr/>
      </dsp:nvSpPr>
      <dsp:spPr>
        <a:xfrm>
          <a:off x="0" y="2777769"/>
          <a:ext cx="6699069" cy="3780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785DCD4-B5BD-4B8F-B2EB-6639B8435C02}">
      <dsp:nvSpPr>
        <dsp:cNvPr id="0" name=""/>
        <dsp:cNvSpPr/>
      </dsp:nvSpPr>
      <dsp:spPr>
        <a:xfrm>
          <a:off x="334953" y="2556369"/>
          <a:ext cx="4689348" cy="4428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246" tIns="0" rIns="177246" bIns="0" numCol="1" spcCol="1270" anchor="ctr" anchorCtr="0">
          <a:noAutofit/>
        </a:bodyPr>
        <a:lstStyle/>
        <a:p>
          <a:pPr marL="0" lvl="0" indent="0" algn="l" defTabSz="666750">
            <a:lnSpc>
              <a:spcPct val="90000"/>
            </a:lnSpc>
            <a:spcBef>
              <a:spcPct val="0"/>
            </a:spcBef>
            <a:spcAft>
              <a:spcPct val="35000"/>
            </a:spcAft>
            <a:buNone/>
          </a:pPr>
          <a:r>
            <a:rPr lang="fi-FI" sz="1500" kern="1200" dirty="0"/>
            <a:t>(4) menyatukan(sintesis) dan mereview</a:t>
          </a:r>
          <a:endParaRPr lang="en-US" sz="1500" kern="1200" dirty="0"/>
        </a:p>
      </dsp:txBody>
      <dsp:txXfrm>
        <a:off x="356569" y="2577985"/>
        <a:ext cx="4646116" cy="399568"/>
      </dsp:txXfrm>
    </dsp:sp>
    <dsp:sp modelId="{C2319E31-AD75-497E-B9C9-45DF10EBA578}">
      <dsp:nvSpPr>
        <dsp:cNvPr id="0" name=""/>
        <dsp:cNvSpPr/>
      </dsp:nvSpPr>
      <dsp:spPr>
        <a:xfrm>
          <a:off x="0" y="3458169"/>
          <a:ext cx="6699069" cy="3780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83CCC34-16A8-4206-B1FA-DA859AD9F456}">
      <dsp:nvSpPr>
        <dsp:cNvPr id="0" name=""/>
        <dsp:cNvSpPr/>
      </dsp:nvSpPr>
      <dsp:spPr>
        <a:xfrm>
          <a:off x="334953" y="3236769"/>
          <a:ext cx="4689348" cy="4428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246" tIns="0" rIns="177246" bIns="0" numCol="1" spcCol="1270" anchor="ctr" anchorCtr="0">
          <a:noAutofit/>
        </a:bodyPr>
        <a:lstStyle/>
        <a:p>
          <a:pPr marL="0" lvl="0" indent="0" algn="l" defTabSz="666750">
            <a:lnSpc>
              <a:spcPct val="90000"/>
            </a:lnSpc>
            <a:spcBef>
              <a:spcPct val="0"/>
            </a:spcBef>
            <a:spcAft>
              <a:spcPct val="35000"/>
            </a:spcAft>
            <a:buNone/>
          </a:pPr>
          <a:r>
            <a:rPr lang="fi-FI" sz="1500" kern="1200" dirty="0"/>
            <a:t>, (5)</a:t>
          </a:r>
          <a:r>
            <a:rPr lang="id-ID" sz="1500" kern="1200" dirty="0"/>
            <a:t> </a:t>
          </a:r>
          <a:r>
            <a:rPr lang="fi-FI" sz="1500" kern="1200" dirty="0"/>
            <a:t>menggunakan dan mengevaluasi oleh pelaksana.</a:t>
          </a:r>
          <a:endParaRPr lang="en-US" sz="1500" kern="1200" dirty="0"/>
        </a:p>
      </dsp:txBody>
      <dsp:txXfrm>
        <a:off x="356569" y="3258385"/>
        <a:ext cx="4646116" cy="39956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9156B3-6FB7-4334-9A8B-D95CF0277134}">
      <dsp:nvSpPr>
        <dsp:cNvPr id="0" name=""/>
        <dsp:cNvSpPr/>
      </dsp:nvSpPr>
      <dsp:spPr>
        <a:xfrm>
          <a:off x="-5553914" y="-850747"/>
          <a:ext cx="6616303" cy="6616303"/>
        </a:xfrm>
        <a:prstGeom prst="blockArc">
          <a:avLst>
            <a:gd name="adj1" fmla="val 18900000"/>
            <a:gd name="adj2" fmla="val 2700000"/>
            <a:gd name="adj3" fmla="val 326"/>
          </a:avLst>
        </a:pr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2D37CB7-80C2-4CAC-AEBF-44E1EE1C319B}">
      <dsp:nvSpPr>
        <dsp:cNvPr id="0" name=""/>
        <dsp:cNvSpPr/>
      </dsp:nvSpPr>
      <dsp:spPr>
        <a:xfrm>
          <a:off x="344773" y="223427"/>
          <a:ext cx="10298979" cy="446657"/>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4535" tIns="35560" rIns="35560" bIns="35560" numCol="1" spcCol="1270" anchor="ctr" anchorCtr="0">
          <a:noAutofit/>
        </a:bodyPr>
        <a:lstStyle/>
        <a:p>
          <a:pPr marL="0" lvl="0" indent="0" algn="l" defTabSz="622300">
            <a:lnSpc>
              <a:spcPct val="90000"/>
            </a:lnSpc>
            <a:spcBef>
              <a:spcPct val="0"/>
            </a:spcBef>
            <a:spcAft>
              <a:spcPct val="35000"/>
            </a:spcAft>
            <a:buNone/>
          </a:pPr>
          <a:r>
            <a:rPr lang="en-US" sz="1400" kern="1200" dirty="0" err="1">
              <a:solidFill>
                <a:schemeClr val="bg1">
                  <a:lumMod val="95000"/>
                  <a:lumOff val="5000"/>
                </a:schemeClr>
              </a:solidFill>
              <a:latin typeface="Arial Narrow" panose="020B0606020202030204" pitchFamily="34" charset="0"/>
            </a:rPr>
            <a:t>Pertanyaan</a:t>
          </a:r>
          <a:r>
            <a:rPr lang="en-US" sz="1400" kern="1200" dirty="0">
              <a:solidFill>
                <a:schemeClr val="bg1">
                  <a:lumMod val="95000"/>
                  <a:lumOff val="5000"/>
                </a:schemeClr>
              </a:solidFill>
              <a:latin typeface="Arial Narrow" panose="020B0606020202030204" pitchFamily="34" charset="0"/>
            </a:rPr>
            <a:t> </a:t>
          </a:r>
          <a:r>
            <a:rPr lang="en-US" sz="1400" kern="1200" dirty="0" err="1">
              <a:solidFill>
                <a:schemeClr val="bg1">
                  <a:lumMod val="95000"/>
                  <a:lumOff val="5000"/>
                </a:schemeClr>
              </a:solidFill>
              <a:latin typeface="Arial Narrow" panose="020B0606020202030204" pitchFamily="34" charset="0"/>
            </a:rPr>
            <a:t>penelitian</a:t>
          </a:r>
          <a:r>
            <a:rPr lang="en-US" sz="1400" kern="1200" dirty="0">
              <a:solidFill>
                <a:schemeClr val="bg1">
                  <a:lumMod val="95000"/>
                  <a:lumOff val="5000"/>
                </a:schemeClr>
              </a:solidFill>
              <a:latin typeface="Arial Narrow" panose="020B0606020202030204" pitchFamily="34" charset="0"/>
            </a:rPr>
            <a:t> (research questions) </a:t>
          </a:r>
          <a:r>
            <a:rPr lang="en-US" sz="1400" kern="1200" dirty="0" err="1">
              <a:solidFill>
                <a:schemeClr val="bg1">
                  <a:lumMod val="95000"/>
                  <a:lumOff val="5000"/>
                </a:schemeClr>
              </a:solidFill>
              <a:latin typeface="Arial Narrow" panose="020B0606020202030204" pitchFamily="34" charset="0"/>
            </a:rPr>
            <a:t>dan</a:t>
          </a:r>
          <a:r>
            <a:rPr lang="id-ID" sz="1400" kern="1200" dirty="0">
              <a:solidFill>
                <a:schemeClr val="bg1">
                  <a:lumMod val="95000"/>
                  <a:lumOff val="5000"/>
                </a:schemeClr>
              </a:solidFill>
              <a:latin typeface="Arial Narrow" panose="020B0606020202030204" pitchFamily="34" charset="0"/>
            </a:rPr>
            <a:t> </a:t>
          </a:r>
          <a:r>
            <a:rPr lang="en-US" sz="1400" kern="1200" dirty="0" err="1">
              <a:solidFill>
                <a:schemeClr val="bg1">
                  <a:lumMod val="95000"/>
                  <a:lumOff val="5000"/>
                </a:schemeClr>
              </a:solidFill>
              <a:latin typeface="Arial Narrow" panose="020B0606020202030204" pitchFamily="34" charset="0"/>
            </a:rPr>
            <a:t>fokus</a:t>
          </a:r>
          <a:r>
            <a:rPr lang="id-ID" sz="1400" kern="1200" dirty="0">
              <a:solidFill>
                <a:schemeClr val="bg1">
                  <a:lumMod val="95000"/>
                  <a:lumOff val="5000"/>
                </a:schemeClr>
              </a:solidFill>
              <a:latin typeface="Arial Narrow" panose="020B0606020202030204" pitchFamily="34" charset="0"/>
            </a:rPr>
            <a:t> </a:t>
          </a:r>
          <a:r>
            <a:rPr lang="en-US" sz="1400" kern="1200" dirty="0" err="1">
              <a:solidFill>
                <a:schemeClr val="bg1">
                  <a:lumMod val="95000"/>
                  <a:lumOff val="5000"/>
                </a:schemeClr>
              </a:solidFill>
              <a:latin typeface="Arial Narrow" panose="020B0606020202030204" pitchFamily="34" charset="0"/>
            </a:rPr>
            <a:t>penelitian</a:t>
          </a:r>
          <a:r>
            <a:rPr lang="en-US" sz="1400" kern="1200" dirty="0">
              <a:solidFill>
                <a:schemeClr val="bg1">
                  <a:lumMod val="95000"/>
                  <a:lumOff val="5000"/>
                </a:schemeClr>
              </a:solidFill>
              <a:latin typeface="Arial Narrow" panose="020B0606020202030204" pitchFamily="34" charset="0"/>
            </a:rPr>
            <a:t>. </a:t>
          </a:r>
          <a:r>
            <a:rPr lang="en-US" sz="1400" kern="1200" dirty="0" err="1">
              <a:solidFill>
                <a:schemeClr val="bg1">
                  <a:lumMod val="95000"/>
                  <a:lumOff val="5000"/>
                </a:schemeClr>
              </a:solidFill>
              <a:latin typeface="Arial Narrow" panose="020B0606020202030204" pitchFamily="34" charset="0"/>
            </a:rPr>
            <a:t>Dengan</a:t>
          </a:r>
          <a:r>
            <a:rPr lang="en-US" sz="1400" kern="1200" dirty="0">
              <a:solidFill>
                <a:schemeClr val="bg1">
                  <a:lumMod val="95000"/>
                  <a:lumOff val="5000"/>
                </a:schemeClr>
              </a:solidFill>
              <a:latin typeface="Arial Narrow" panose="020B0606020202030204" pitchFamily="34" charset="0"/>
            </a:rPr>
            <a:t> </a:t>
          </a:r>
          <a:r>
            <a:rPr lang="en-US" sz="1400" kern="1200" dirty="0" err="1">
              <a:solidFill>
                <a:schemeClr val="bg1">
                  <a:lumMod val="95000"/>
                  <a:lumOff val="5000"/>
                </a:schemeClr>
              </a:solidFill>
              <a:latin typeface="Arial Narrow" panose="020B0606020202030204" pitchFamily="34" charset="0"/>
            </a:rPr>
            <a:t>ini</a:t>
          </a:r>
          <a:r>
            <a:rPr lang="id-ID" sz="1400" kern="1200" dirty="0">
              <a:solidFill>
                <a:schemeClr val="bg1">
                  <a:lumMod val="95000"/>
                  <a:lumOff val="5000"/>
                </a:schemeClr>
              </a:solidFill>
              <a:latin typeface="Arial Narrow" panose="020B0606020202030204" pitchFamily="34" charset="0"/>
            </a:rPr>
            <a:t> </a:t>
          </a:r>
          <a:r>
            <a:rPr lang="en-US" sz="1400" kern="1200" dirty="0" err="1">
              <a:solidFill>
                <a:schemeClr val="bg1">
                  <a:lumMod val="95000"/>
                  <a:lumOff val="5000"/>
                </a:schemeClr>
              </a:solidFill>
              <a:latin typeface="Arial Narrow" panose="020B0606020202030204" pitchFamily="34" charset="0"/>
            </a:rPr>
            <a:t>diharapkan</a:t>
          </a:r>
          <a:r>
            <a:rPr lang="en-US" sz="1400" kern="1200" dirty="0">
              <a:solidFill>
                <a:schemeClr val="bg1">
                  <a:lumMod val="95000"/>
                  <a:lumOff val="5000"/>
                </a:schemeClr>
              </a:solidFill>
              <a:latin typeface="Arial Narrow" panose="020B0606020202030204" pitchFamily="34" charset="0"/>
            </a:rPr>
            <a:t> </a:t>
          </a:r>
          <a:r>
            <a:rPr lang="en-US" sz="1400" kern="1200" dirty="0" err="1">
              <a:solidFill>
                <a:schemeClr val="bg1">
                  <a:lumMod val="95000"/>
                  <a:lumOff val="5000"/>
                </a:schemeClr>
              </a:solidFill>
              <a:latin typeface="Arial Narrow" panose="020B0606020202030204" pitchFamily="34" charset="0"/>
            </a:rPr>
            <a:t>peneliti</a:t>
          </a:r>
          <a:r>
            <a:rPr lang="id-ID" sz="1400" kern="1200" dirty="0">
              <a:solidFill>
                <a:schemeClr val="bg1">
                  <a:lumMod val="95000"/>
                  <a:lumOff val="5000"/>
                </a:schemeClr>
              </a:solidFill>
              <a:latin typeface="Arial Narrow" panose="020B0606020202030204" pitchFamily="34" charset="0"/>
            </a:rPr>
            <a:t> </a:t>
          </a:r>
          <a:r>
            <a:rPr lang="en-US" sz="1400" kern="1200" dirty="0" err="1">
              <a:solidFill>
                <a:schemeClr val="bg1">
                  <a:lumMod val="95000"/>
                  <a:lumOff val="5000"/>
                </a:schemeClr>
              </a:solidFill>
              <a:latin typeface="Arial Narrow" panose="020B0606020202030204" pitchFamily="34" charset="0"/>
            </a:rPr>
            <a:t>dapat</a:t>
          </a:r>
          <a:r>
            <a:rPr lang="en-US" sz="1400" kern="1200" dirty="0">
              <a:solidFill>
                <a:schemeClr val="bg1">
                  <a:lumMod val="95000"/>
                  <a:lumOff val="5000"/>
                </a:schemeClr>
              </a:solidFill>
              <a:latin typeface="Arial Narrow" panose="020B0606020202030204" pitchFamily="34" charset="0"/>
            </a:rPr>
            <a:t> </a:t>
          </a:r>
          <a:r>
            <a:rPr lang="en-US" sz="1400" kern="1200" dirty="0" err="1">
              <a:solidFill>
                <a:schemeClr val="bg1">
                  <a:lumMod val="95000"/>
                  <a:lumOff val="5000"/>
                </a:schemeClr>
              </a:solidFill>
              <a:latin typeface="Arial Narrow" panose="020B0606020202030204" pitchFamily="34" charset="0"/>
            </a:rPr>
            <a:t>menentukan</a:t>
          </a:r>
          <a:r>
            <a:rPr lang="en-US" sz="1400" kern="1200" dirty="0">
              <a:solidFill>
                <a:schemeClr val="bg1">
                  <a:lumMod val="95000"/>
                  <a:lumOff val="5000"/>
                </a:schemeClr>
              </a:solidFill>
              <a:latin typeface="Arial Narrow" panose="020B0606020202030204" pitchFamily="34" charset="0"/>
            </a:rPr>
            <a:t> </a:t>
          </a:r>
          <a:r>
            <a:rPr lang="en-US" sz="1400" kern="1200" dirty="0" err="1">
              <a:solidFill>
                <a:schemeClr val="bg1">
                  <a:lumMod val="95000"/>
                  <a:lumOff val="5000"/>
                </a:schemeClr>
              </a:solidFill>
              <a:latin typeface="Arial Narrow" panose="020B0606020202030204" pitchFamily="34" charset="0"/>
            </a:rPr>
            <a:t>fokus</a:t>
          </a:r>
          <a:r>
            <a:rPr lang="en-US" sz="1400" kern="1200" dirty="0">
              <a:solidFill>
                <a:schemeClr val="bg1">
                  <a:lumMod val="95000"/>
                  <a:lumOff val="5000"/>
                </a:schemeClr>
              </a:solidFill>
              <a:latin typeface="Arial Narrow" panose="020B0606020202030204" pitchFamily="34" charset="0"/>
            </a:rPr>
            <a:t> yang </a:t>
          </a:r>
          <a:r>
            <a:rPr lang="en-US" sz="1400" kern="1200" dirty="0" err="1">
              <a:solidFill>
                <a:schemeClr val="bg1">
                  <a:lumMod val="95000"/>
                  <a:lumOff val="5000"/>
                </a:schemeClr>
              </a:solidFill>
              <a:latin typeface="Arial Narrow" panose="020B0606020202030204" pitchFamily="34" charset="0"/>
            </a:rPr>
            <a:t>harus</a:t>
          </a:r>
          <a:r>
            <a:rPr lang="en-US" sz="1400" kern="1200" dirty="0">
              <a:solidFill>
                <a:schemeClr val="bg1">
                  <a:lumMod val="95000"/>
                  <a:lumOff val="5000"/>
                </a:schemeClr>
              </a:solidFill>
              <a:latin typeface="Arial Narrow" panose="020B0606020202030204" pitchFamily="34" charset="0"/>
            </a:rPr>
            <a:t> </a:t>
          </a:r>
          <a:r>
            <a:rPr lang="en-US" sz="1400" kern="1200" dirty="0" err="1">
              <a:solidFill>
                <a:schemeClr val="bg1">
                  <a:lumMod val="95000"/>
                  <a:lumOff val="5000"/>
                </a:schemeClr>
              </a:solidFill>
              <a:latin typeface="Arial Narrow" panose="020B0606020202030204" pitchFamily="34" charset="0"/>
            </a:rPr>
            <a:t>diteliti</a:t>
          </a:r>
          <a:r>
            <a:rPr lang="id-ID" sz="1400" kern="1200" dirty="0">
              <a:solidFill>
                <a:schemeClr val="bg1">
                  <a:lumMod val="95000"/>
                  <a:lumOff val="5000"/>
                </a:schemeClr>
              </a:solidFill>
              <a:latin typeface="Arial Narrow" panose="020B0606020202030204" pitchFamily="34" charset="0"/>
            </a:rPr>
            <a:t> </a:t>
          </a:r>
          <a:r>
            <a:rPr lang="en-US" sz="1400" kern="1200" dirty="0" err="1">
              <a:solidFill>
                <a:schemeClr val="bg1">
                  <a:lumMod val="95000"/>
                  <a:lumOff val="5000"/>
                </a:schemeClr>
              </a:solidFill>
              <a:latin typeface="Arial Narrow" panose="020B0606020202030204" pitchFamily="34" charset="0"/>
            </a:rPr>
            <a:t>dengan</a:t>
          </a:r>
          <a:r>
            <a:rPr lang="en-US" sz="1400" kern="1200" dirty="0">
              <a:solidFill>
                <a:schemeClr val="bg1">
                  <a:lumMod val="95000"/>
                  <a:lumOff val="5000"/>
                </a:schemeClr>
              </a:solidFill>
              <a:latin typeface="Arial Narrow" panose="020B0606020202030204" pitchFamily="34" charset="0"/>
            </a:rPr>
            <a:t> </a:t>
          </a:r>
          <a:r>
            <a:rPr lang="en-US" sz="1400" kern="1200" dirty="0" err="1">
              <a:solidFill>
                <a:schemeClr val="bg1">
                  <a:lumMod val="95000"/>
                  <a:lumOff val="5000"/>
                </a:schemeClr>
              </a:solidFill>
              <a:latin typeface="Arial Narrow" panose="020B0606020202030204" pitchFamily="34" charset="0"/>
            </a:rPr>
            <a:t>menggunakan</a:t>
          </a:r>
          <a:r>
            <a:rPr lang="en-US" sz="1400" kern="1200" dirty="0">
              <a:solidFill>
                <a:schemeClr val="bg1">
                  <a:lumMod val="95000"/>
                  <a:lumOff val="5000"/>
                </a:schemeClr>
              </a:solidFill>
              <a:latin typeface="Arial Narrow" panose="020B0606020202030204" pitchFamily="34" charset="0"/>
            </a:rPr>
            <a:t> </a:t>
          </a:r>
          <a:r>
            <a:rPr lang="en-US" sz="1400" kern="1200" dirty="0" err="1">
              <a:solidFill>
                <a:schemeClr val="bg1">
                  <a:lumMod val="95000"/>
                  <a:lumOff val="5000"/>
                </a:schemeClr>
              </a:solidFill>
              <a:latin typeface="Arial Narrow" panose="020B0606020202030204" pitchFamily="34" charset="0"/>
            </a:rPr>
            <a:t>penelitian</a:t>
          </a:r>
          <a:r>
            <a:rPr lang="en-US" sz="1400" kern="1200" dirty="0">
              <a:solidFill>
                <a:schemeClr val="bg1">
                  <a:lumMod val="95000"/>
                  <a:lumOff val="5000"/>
                </a:schemeClr>
              </a:solidFill>
              <a:latin typeface="Arial Narrow" panose="020B0606020202030204" pitchFamily="34" charset="0"/>
            </a:rPr>
            <a:t> </a:t>
          </a:r>
          <a:r>
            <a:rPr lang="en-US" sz="1400" kern="1200" dirty="0" err="1">
              <a:solidFill>
                <a:schemeClr val="bg1">
                  <a:lumMod val="95000"/>
                  <a:lumOff val="5000"/>
                </a:schemeClr>
              </a:solidFill>
              <a:latin typeface="Arial Narrow" panose="020B0606020202030204" pitchFamily="34" charset="0"/>
            </a:rPr>
            <a:t>kualitatif</a:t>
          </a:r>
          <a:r>
            <a:rPr lang="en-US" sz="1400" kern="1200" dirty="0">
              <a:solidFill>
                <a:schemeClr val="bg1">
                  <a:lumMod val="95000"/>
                  <a:lumOff val="5000"/>
                </a:schemeClr>
              </a:solidFill>
              <a:latin typeface="Arial Narrow" panose="020B0606020202030204" pitchFamily="34" charset="0"/>
            </a:rPr>
            <a:t>,</a:t>
          </a:r>
          <a:r>
            <a:rPr lang="id-ID" sz="1400" kern="1200" dirty="0">
              <a:solidFill>
                <a:schemeClr val="bg1">
                  <a:lumMod val="95000"/>
                  <a:lumOff val="5000"/>
                </a:schemeClr>
              </a:solidFill>
              <a:latin typeface="Arial Narrow" panose="020B0606020202030204" pitchFamily="34" charset="0"/>
            </a:rPr>
            <a:t> </a:t>
          </a:r>
          <a:r>
            <a:rPr lang="fi-FI" sz="1400" kern="1200" dirty="0">
              <a:solidFill>
                <a:schemeClr val="bg1">
                  <a:lumMod val="95000"/>
                  <a:lumOff val="5000"/>
                </a:schemeClr>
              </a:solidFill>
              <a:latin typeface="Arial Narrow" panose="020B0606020202030204" pitchFamily="34" charset="0"/>
            </a:rPr>
            <a:t>yang merupakan alasan motif meneliti. Motif</a:t>
          </a:r>
          <a:r>
            <a:rPr lang="id-ID" sz="1400" kern="1200" dirty="0">
              <a:solidFill>
                <a:schemeClr val="bg1">
                  <a:lumMod val="95000"/>
                  <a:lumOff val="5000"/>
                </a:schemeClr>
              </a:solidFill>
              <a:latin typeface="Arial Narrow" panose="020B0606020202030204" pitchFamily="34" charset="0"/>
            </a:rPr>
            <a:t> </a:t>
          </a:r>
          <a:r>
            <a:rPr lang="en-US" sz="1400" kern="1200" dirty="0" err="1">
              <a:solidFill>
                <a:schemeClr val="bg1">
                  <a:lumMod val="95000"/>
                  <a:lumOff val="5000"/>
                </a:schemeClr>
              </a:solidFill>
              <a:latin typeface="Arial Narrow" panose="020B0606020202030204" pitchFamily="34" charset="0"/>
            </a:rPr>
            <a:t>penelitiannya</a:t>
          </a:r>
          <a:r>
            <a:rPr lang="en-US" sz="1400" kern="1200" dirty="0">
              <a:solidFill>
                <a:schemeClr val="bg1">
                  <a:lumMod val="95000"/>
                  <a:lumOff val="5000"/>
                </a:schemeClr>
              </a:solidFill>
              <a:latin typeface="Arial Narrow" panose="020B0606020202030204" pitchFamily="34" charset="0"/>
            </a:rPr>
            <a:t> </a:t>
          </a:r>
          <a:r>
            <a:rPr lang="en-US" sz="1400" kern="1200" dirty="0" err="1">
              <a:solidFill>
                <a:schemeClr val="bg1">
                  <a:lumMod val="95000"/>
                  <a:lumOff val="5000"/>
                </a:schemeClr>
              </a:solidFill>
              <a:latin typeface="Arial Narrow" panose="020B0606020202030204" pitchFamily="34" charset="0"/>
            </a:rPr>
            <a:t>tentu</a:t>
          </a:r>
          <a:r>
            <a:rPr lang="en-US" sz="1400" kern="1200" dirty="0">
              <a:solidFill>
                <a:schemeClr val="bg1">
                  <a:lumMod val="95000"/>
                  <a:lumOff val="5000"/>
                </a:schemeClr>
              </a:solidFill>
              <a:latin typeface="Arial Narrow" panose="020B0606020202030204" pitchFamily="34" charset="0"/>
            </a:rPr>
            <a:t> </a:t>
          </a:r>
          <a:r>
            <a:rPr lang="en-US" sz="1400" kern="1200" dirty="0" err="1">
              <a:solidFill>
                <a:schemeClr val="bg1">
                  <a:lumMod val="95000"/>
                  <a:lumOff val="5000"/>
                </a:schemeClr>
              </a:solidFill>
              <a:latin typeface="Arial Narrow" panose="020B0606020202030204" pitchFamily="34" charset="0"/>
            </a:rPr>
            <a:t>saja</a:t>
          </a:r>
          <a:r>
            <a:rPr lang="en-US" sz="1400" kern="1200" dirty="0">
              <a:solidFill>
                <a:schemeClr val="bg1">
                  <a:lumMod val="95000"/>
                  <a:lumOff val="5000"/>
                </a:schemeClr>
              </a:solidFill>
              <a:latin typeface="Arial Narrow" panose="020B0606020202030204" pitchFamily="34" charset="0"/>
            </a:rPr>
            <a:t> </a:t>
          </a:r>
          <a:r>
            <a:rPr lang="en-US" sz="1400" kern="1200" dirty="0" err="1">
              <a:solidFill>
                <a:schemeClr val="bg1">
                  <a:lumMod val="95000"/>
                  <a:lumOff val="5000"/>
                </a:schemeClr>
              </a:solidFill>
              <a:latin typeface="Arial Narrow" panose="020B0606020202030204" pitchFamily="34" charset="0"/>
            </a:rPr>
            <a:t>dengan</a:t>
          </a:r>
          <a:r>
            <a:rPr lang="en-US" sz="1400" kern="1200" dirty="0">
              <a:solidFill>
                <a:schemeClr val="bg1">
                  <a:lumMod val="95000"/>
                  <a:lumOff val="5000"/>
                </a:schemeClr>
              </a:solidFill>
              <a:latin typeface="Arial Narrow" panose="020B0606020202030204" pitchFamily="34" charset="0"/>
            </a:rPr>
            <a:t> </a:t>
          </a:r>
          <a:r>
            <a:rPr lang="en-US" sz="1400" kern="1200" dirty="0" err="1">
              <a:solidFill>
                <a:schemeClr val="bg1">
                  <a:lumMod val="95000"/>
                  <a:lumOff val="5000"/>
                </a:schemeClr>
              </a:solidFill>
              <a:latin typeface="Arial Narrow" panose="020B0606020202030204" pitchFamily="34" charset="0"/>
            </a:rPr>
            <a:t>fokus</a:t>
          </a:r>
          <a:r>
            <a:rPr lang="en-US" sz="1400" kern="1200" dirty="0">
              <a:solidFill>
                <a:schemeClr val="bg1">
                  <a:lumMod val="95000"/>
                  <a:lumOff val="5000"/>
                </a:schemeClr>
              </a:solidFill>
              <a:latin typeface="Arial Narrow" panose="020B0606020202030204" pitchFamily="34" charset="0"/>
            </a:rPr>
            <a:t> yang</a:t>
          </a:r>
          <a:r>
            <a:rPr lang="id-ID" sz="1400" kern="1200" dirty="0">
              <a:solidFill>
                <a:schemeClr val="bg1">
                  <a:lumMod val="95000"/>
                  <a:lumOff val="5000"/>
                </a:schemeClr>
              </a:solidFill>
              <a:latin typeface="Arial Narrow" panose="020B0606020202030204" pitchFamily="34" charset="0"/>
            </a:rPr>
            <a:t> </a:t>
          </a:r>
          <a:r>
            <a:rPr lang="en-US" sz="1400" kern="1200" dirty="0" err="1">
              <a:solidFill>
                <a:schemeClr val="bg1">
                  <a:lumMod val="95000"/>
                  <a:lumOff val="5000"/>
                </a:schemeClr>
              </a:solidFill>
              <a:latin typeface="Arial Narrow" panose="020B0606020202030204" pitchFamily="34" charset="0"/>
            </a:rPr>
            <a:t>jelas</a:t>
          </a:r>
          <a:r>
            <a:rPr lang="en-US" sz="1400" kern="1200" dirty="0">
              <a:solidFill>
                <a:schemeClr val="bg1">
                  <a:lumMod val="95000"/>
                  <a:lumOff val="5000"/>
                </a:schemeClr>
              </a:solidFill>
              <a:latin typeface="Arial Narrow" panose="020B0606020202030204" pitchFamily="34" charset="0"/>
            </a:rPr>
            <a:t>.</a:t>
          </a:r>
        </a:p>
      </dsp:txBody>
      <dsp:txXfrm>
        <a:off x="344773" y="223427"/>
        <a:ext cx="10298979" cy="446657"/>
      </dsp:txXfrm>
    </dsp:sp>
    <dsp:sp modelId="{BE2AB63B-163E-4C84-B1C2-6CCDC9E7AADC}">
      <dsp:nvSpPr>
        <dsp:cNvPr id="0" name=""/>
        <dsp:cNvSpPr/>
      </dsp:nvSpPr>
      <dsp:spPr>
        <a:xfrm>
          <a:off x="65612" y="167594"/>
          <a:ext cx="558322" cy="558322"/>
        </a:xfrm>
        <a:prstGeom prst="ellipse">
          <a:avLst/>
        </a:prstGeom>
        <a:solidFill>
          <a:schemeClr val="l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07E871B-4F3B-4A4B-A03B-17FEC2862065}">
      <dsp:nvSpPr>
        <dsp:cNvPr id="0" name=""/>
        <dsp:cNvSpPr/>
      </dsp:nvSpPr>
      <dsp:spPr>
        <a:xfrm>
          <a:off x="749262" y="893807"/>
          <a:ext cx="9894490" cy="446657"/>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4535" tIns="35560" rIns="35560" bIns="35560" numCol="1" spcCol="1270" anchor="ctr" anchorCtr="0">
          <a:noAutofit/>
        </a:bodyPr>
        <a:lstStyle/>
        <a:p>
          <a:pPr marL="0" lvl="0" indent="0" algn="l" defTabSz="622300">
            <a:lnSpc>
              <a:spcPct val="90000"/>
            </a:lnSpc>
            <a:spcBef>
              <a:spcPct val="0"/>
            </a:spcBef>
            <a:spcAft>
              <a:spcPct val="35000"/>
            </a:spcAft>
            <a:buNone/>
          </a:pPr>
          <a:r>
            <a:rPr lang="fi-FI" sz="1400" kern="1200" dirty="0">
              <a:solidFill>
                <a:schemeClr val="bg1">
                  <a:lumMod val="95000"/>
                  <a:lumOff val="5000"/>
                </a:schemeClr>
              </a:solidFill>
              <a:latin typeface="Arial Narrow" panose="020B0606020202030204" pitchFamily="34" charset="0"/>
            </a:rPr>
            <a:t>Menyusun kajian pustaka dalam rangka</a:t>
          </a:r>
          <a:r>
            <a:rPr lang="id-ID" sz="1400" kern="1200" dirty="0">
              <a:solidFill>
                <a:schemeClr val="bg1">
                  <a:lumMod val="95000"/>
                  <a:lumOff val="5000"/>
                </a:schemeClr>
              </a:solidFill>
              <a:latin typeface="Arial Narrow" panose="020B0606020202030204" pitchFamily="34" charset="0"/>
            </a:rPr>
            <a:t> </a:t>
          </a:r>
          <a:r>
            <a:rPr lang="en-US" sz="1400" kern="1200" dirty="0" err="1">
              <a:solidFill>
                <a:schemeClr val="bg1">
                  <a:lumMod val="95000"/>
                  <a:lumOff val="5000"/>
                </a:schemeClr>
              </a:solidFill>
              <a:latin typeface="Arial Narrow" panose="020B0606020202030204" pitchFamily="34" charset="0"/>
            </a:rPr>
            <a:t>menyusun</a:t>
          </a:r>
          <a:r>
            <a:rPr lang="en-US" sz="1400" kern="1200" dirty="0">
              <a:solidFill>
                <a:schemeClr val="bg1">
                  <a:lumMod val="95000"/>
                  <a:lumOff val="5000"/>
                </a:schemeClr>
              </a:solidFill>
              <a:latin typeface="Arial Narrow" panose="020B0606020202030204" pitchFamily="34" charset="0"/>
            </a:rPr>
            <a:t> ‘</a:t>
          </a:r>
          <a:r>
            <a:rPr lang="en-US" sz="1400" kern="1200" dirty="0" err="1">
              <a:solidFill>
                <a:schemeClr val="bg1">
                  <a:lumMod val="95000"/>
                  <a:lumOff val="5000"/>
                </a:schemeClr>
              </a:solidFill>
              <a:latin typeface="Arial Narrow" panose="020B0606020202030204" pitchFamily="34" charset="0"/>
            </a:rPr>
            <a:t>theoritical</a:t>
          </a:r>
          <a:r>
            <a:rPr lang="en-US" sz="1400" kern="1200" dirty="0">
              <a:solidFill>
                <a:schemeClr val="bg1">
                  <a:lumMod val="95000"/>
                  <a:lumOff val="5000"/>
                </a:schemeClr>
              </a:solidFill>
              <a:latin typeface="Arial Narrow" panose="020B0606020202030204" pitchFamily="34" charset="0"/>
            </a:rPr>
            <a:t> framework’ </a:t>
          </a:r>
          <a:r>
            <a:rPr lang="en-US" sz="1400" kern="1200" dirty="0" err="1">
              <a:solidFill>
                <a:schemeClr val="bg1">
                  <a:lumMod val="95000"/>
                  <a:lumOff val="5000"/>
                </a:schemeClr>
              </a:solidFill>
              <a:latin typeface="Arial Narrow" panose="020B0606020202030204" pitchFamily="34" charset="0"/>
            </a:rPr>
            <a:t>ataupun</a:t>
          </a:r>
          <a:r>
            <a:rPr lang="id-ID" sz="1400" kern="1200" dirty="0">
              <a:solidFill>
                <a:schemeClr val="bg1">
                  <a:lumMod val="95000"/>
                  <a:lumOff val="5000"/>
                </a:schemeClr>
              </a:solidFill>
              <a:latin typeface="Arial Narrow" panose="020B0606020202030204" pitchFamily="34" charset="0"/>
            </a:rPr>
            <a:t> </a:t>
          </a:r>
          <a:r>
            <a:rPr lang="sv-SE" sz="1400" kern="1200" dirty="0">
              <a:solidFill>
                <a:schemeClr val="bg1">
                  <a:lumMod val="95000"/>
                  <a:lumOff val="5000"/>
                </a:schemeClr>
              </a:solidFill>
              <a:latin typeface="Arial Narrow" panose="020B0606020202030204" pitchFamily="34" charset="0"/>
            </a:rPr>
            <a:t>‘paradigma’ yang menjadi landasan teorinya</a:t>
          </a:r>
          <a:endParaRPr lang="en-US" sz="1400" kern="1200" dirty="0">
            <a:solidFill>
              <a:schemeClr val="bg1">
                <a:lumMod val="95000"/>
                <a:lumOff val="5000"/>
              </a:schemeClr>
            </a:solidFill>
            <a:latin typeface="Arial Narrow" panose="020B0606020202030204" pitchFamily="34" charset="0"/>
          </a:endParaRPr>
        </a:p>
      </dsp:txBody>
      <dsp:txXfrm>
        <a:off x="749262" y="893807"/>
        <a:ext cx="9894490" cy="446657"/>
      </dsp:txXfrm>
    </dsp:sp>
    <dsp:sp modelId="{525BFD05-5B60-4EC5-931A-9224EEC2147C}">
      <dsp:nvSpPr>
        <dsp:cNvPr id="0" name=""/>
        <dsp:cNvSpPr/>
      </dsp:nvSpPr>
      <dsp:spPr>
        <a:xfrm>
          <a:off x="470101" y="837974"/>
          <a:ext cx="558322" cy="558322"/>
        </a:xfrm>
        <a:prstGeom prst="ellipse">
          <a:avLst/>
        </a:prstGeom>
        <a:solidFill>
          <a:schemeClr val="l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EE41DBC-61D8-41E6-8233-5AE822E34429}">
      <dsp:nvSpPr>
        <dsp:cNvPr id="0" name=""/>
        <dsp:cNvSpPr/>
      </dsp:nvSpPr>
      <dsp:spPr>
        <a:xfrm>
          <a:off x="970920" y="1563695"/>
          <a:ext cx="9672832" cy="446657"/>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4535" tIns="35560" rIns="35560" bIns="35560" numCol="1" spcCol="1270" anchor="ctr" anchorCtr="0">
          <a:noAutofit/>
        </a:bodyPr>
        <a:lstStyle/>
        <a:p>
          <a:pPr marL="0" lvl="0" indent="0" algn="l" defTabSz="622300">
            <a:lnSpc>
              <a:spcPct val="90000"/>
            </a:lnSpc>
            <a:spcBef>
              <a:spcPct val="0"/>
            </a:spcBef>
            <a:spcAft>
              <a:spcPct val="35000"/>
            </a:spcAft>
            <a:buNone/>
          </a:pPr>
          <a:r>
            <a:rPr lang="en-US" sz="1400" kern="1200" dirty="0" err="1">
              <a:solidFill>
                <a:schemeClr val="bg1">
                  <a:lumMod val="95000"/>
                  <a:lumOff val="5000"/>
                </a:schemeClr>
              </a:solidFill>
              <a:latin typeface="Arial Narrow" panose="020B0606020202030204" pitchFamily="34" charset="0"/>
            </a:rPr>
            <a:t>Menyusun</a:t>
          </a:r>
          <a:r>
            <a:rPr lang="en-US" sz="1400" kern="1200" dirty="0">
              <a:solidFill>
                <a:schemeClr val="bg1">
                  <a:lumMod val="95000"/>
                  <a:lumOff val="5000"/>
                </a:schemeClr>
              </a:solidFill>
              <a:latin typeface="Arial Narrow" panose="020B0606020202030204" pitchFamily="34" charset="0"/>
            </a:rPr>
            <a:t> </a:t>
          </a:r>
          <a:r>
            <a:rPr lang="en-US" sz="1400" kern="1200" dirty="0" err="1">
              <a:solidFill>
                <a:schemeClr val="bg1">
                  <a:lumMod val="95000"/>
                  <a:lumOff val="5000"/>
                </a:schemeClr>
              </a:solidFill>
              <a:latin typeface="Arial Narrow" panose="020B0606020202030204" pitchFamily="34" charset="0"/>
            </a:rPr>
            <a:t>rencana</a:t>
          </a:r>
          <a:r>
            <a:rPr lang="en-US" sz="1400" kern="1200" dirty="0">
              <a:solidFill>
                <a:schemeClr val="bg1">
                  <a:lumMod val="95000"/>
                  <a:lumOff val="5000"/>
                </a:schemeClr>
              </a:solidFill>
              <a:latin typeface="Arial Narrow" panose="020B0606020202030204" pitchFamily="34" charset="0"/>
            </a:rPr>
            <a:t> </a:t>
          </a:r>
          <a:r>
            <a:rPr lang="en-US" sz="1400" kern="1200" dirty="0" err="1">
              <a:solidFill>
                <a:schemeClr val="bg1">
                  <a:lumMod val="95000"/>
                  <a:lumOff val="5000"/>
                </a:schemeClr>
              </a:solidFill>
              <a:latin typeface="Arial Narrow" panose="020B0606020202030204" pitchFamily="34" charset="0"/>
            </a:rPr>
            <a:t>pendekatan</a:t>
          </a:r>
          <a:r>
            <a:rPr lang="en-US" sz="1400" kern="1200" dirty="0">
              <a:solidFill>
                <a:schemeClr val="bg1">
                  <a:lumMod val="95000"/>
                  <a:lumOff val="5000"/>
                </a:schemeClr>
              </a:solidFill>
              <a:latin typeface="Arial Narrow" panose="020B0606020202030204" pitchFamily="34" charset="0"/>
            </a:rPr>
            <a:t> </a:t>
          </a:r>
          <a:r>
            <a:rPr lang="en-US" sz="1400" kern="1200" dirty="0" err="1">
              <a:solidFill>
                <a:schemeClr val="bg1">
                  <a:lumMod val="95000"/>
                  <a:lumOff val="5000"/>
                </a:schemeClr>
              </a:solidFill>
              <a:latin typeface="Arial Narrow" panose="020B0606020202030204" pitchFamily="34" charset="0"/>
            </a:rPr>
            <a:t>penelitian</a:t>
          </a:r>
          <a:r>
            <a:rPr lang="id-ID" sz="1400" kern="1200" dirty="0">
              <a:solidFill>
                <a:schemeClr val="bg1">
                  <a:lumMod val="95000"/>
                  <a:lumOff val="5000"/>
                </a:schemeClr>
              </a:solidFill>
              <a:latin typeface="Arial Narrow" panose="020B0606020202030204" pitchFamily="34" charset="0"/>
            </a:rPr>
            <a:t> </a:t>
          </a:r>
          <a:r>
            <a:rPr lang="sv-SE" sz="1400" kern="1200" dirty="0">
              <a:solidFill>
                <a:schemeClr val="bg1">
                  <a:lumMod val="95000"/>
                  <a:lumOff val="5000"/>
                </a:schemeClr>
              </a:solidFill>
              <a:latin typeface="Arial Narrow" panose="020B0606020202030204" pitchFamily="34" charset="0"/>
            </a:rPr>
            <a:t>seharusnya dapat memberikan gambaran yang</a:t>
          </a:r>
          <a:r>
            <a:rPr lang="id-ID" sz="1400" kern="1200" dirty="0">
              <a:solidFill>
                <a:schemeClr val="bg1">
                  <a:lumMod val="95000"/>
                  <a:lumOff val="5000"/>
                </a:schemeClr>
              </a:solidFill>
              <a:latin typeface="Arial Narrow" panose="020B0606020202030204" pitchFamily="34" charset="0"/>
            </a:rPr>
            <a:t> </a:t>
          </a:r>
          <a:r>
            <a:rPr lang="en-US" sz="1400" kern="1200" dirty="0" err="1">
              <a:solidFill>
                <a:schemeClr val="bg1">
                  <a:lumMod val="95000"/>
                  <a:lumOff val="5000"/>
                </a:schemeClr>
              </a:solidFill>
              <a:latin typeface="Arial Narrow" panose="020B0606020202030204" pitchFamily="34" charset="0"/>
            </a:rPr>
            <a:t>jelas</a:t>
          </a:r>
          <a:r>
            <a:rPr lang="en-US" sz="1400" kern="1200" dirty="0">
              <a:solidFill>
                <a:schemeClr val="bg1">
                  <a:lumMod val="95000"/>
                  <a:lumOff val="5000"/>
                </a:schemeClr>
              </a:solidFill>
              <a:latin typeface="Arial Narrow" panose="020B0606020202030204" pitchFamily="34" charset="0"/>
            </a:rPr>
            <a:t> </a:t>
          </a:r>
          <a:r>
            <a:rPr lang="en-US" sz="1400" kern="1200" dirty="0" err="1">
              <a:solidFill>
                <a:schemeClr val="bg1">
                  <a:lumMod val="95000"/>
                  <a:lumOff val="5000"/>
                </a:schemeClr>
              </a:solidFill>
              <a:latin typeface="Arial Narrow" panose="020B0606020202030204" pitchFamily="34" charset="0"/>
            </a:rPr>
            <a:t>dan</a:t>
          </a:r>
          <a:r>
            <a:rPr lang="en-US" sz="1400" kern="1200" dirty="0">
              <a:solidFill>
                <a:schemeClr val="bg1">
                  <a:lumMod val="95000"/>
                  <a:lumOff val="5000"/>
                </a:schemeClr>
              </a:solidFill>
              <a:latin typeface="Arial Narrow" panose="020B0606020202030204" pitchFamily="34" charset="0"/>
            </a:rPr>
            <a:t> </a:t>
          </a:r>
          <a:r>
            <a:rPr lang="en-US" sz="1400" kern="1200" dirty="0" err="1">
              <a:solidFill>
                <a:schemeClr val="bg1">
                  <a:lumMod val="95000"/>
                  <a:lumOff val="5000"/>
                </a:schemeClr>
              </a:solidFill>
              <a:latin typeface="Arial Narrow" panose="020B0606020202030204" pitchFamily="34" charset="0"/>
            </a:rPr>
            <a:t>terarah</a:t>
          </a:r>
          <a:r>
            <a:rPr lang="en-US" sz="1400" kern="1200" dirty="0">
              <a:solidFill>
                <a:schemeClr val="bg1">
                  <a:lumMod val="95000"/>
                  <a:lumOff val="5000"/>
                </a:schemeClr>
              </a:solidFill>
              <a:latin typeface="Arial Narrow" panose="020B0606020202030204" pitchFamily="34" charset="0"/>
            </a:rPr>
            <a:t> </a:t>
          </a:r>
          <a:r>
            <a:rPr lang="en-US" sz="1400" kern="1200" dirty="0" err="1">
              <a:solidFill>
                <a:schemeClr val="bg1">
                  <a:lumMod val="95000"/>
                  <a:lumOff val="5000"/>
                </a:schemeClr>
              </a:solidFill>
              <a:latin typeface="Arial Narrow" panose="020B0606020202030204" pitchFamily="34" charset="0"/>
            </a:rPr>
            <a:t>tentang</a:t>
          </a:r>
          <a:r>
            <a:rPr lang="en-US" sz="1400" kern="1200" dirty="0">
              <a:solidFill>
                <a:schemeClr val="bg1">
                  <a:lumMod val="95000"/>
                  <a:lumOff val="5000"/>
                </a:schemeClr>
              </a:solidFill>
              <a:latin typeface="Arial Narrow" panose="020B0606020202030204" pitchFamily="34" charset="0"/>
            </a:rPr>
            <a:t> </a:t>
          </a:r>
          <a:r>
            <a:rPr lang="en-US" sz="1400" kern="1200" dirty="0" err="1">
              <a:solidFill>
                <a:schemeClr val="bg1">
                  <a:lumMod val="95000"/>
                  <a:lumOff val="5000"/>
                </a:schemeClr>
              </a:solidFill>
              <a:latin typeface="Arial Narrow" panose="020B0606020202030204" pitchFamily="34" charset="0"/>
            </a:rPr>
            <a:t>tujuan</a:t>
          </a:r>
          <a:r>
            <a:rPr lang="en-US" sz="1400" kern="1200" dirty="0">
              <a:solidFill>
                <a:schemeClr val="bg1">
                  <a:lumMod val="95000"/>
                  <a:lumOff val="5000"/>
                </a:schemeClr>
              </a:solidFill>
              <a:latin typeface="Arial Narrow" panose="020B0606020202030204" pitchFamily="34" charset="0"/>
            </a:rPr>
            <a:t> </a:t>
          </a:r>
          <a:r>
            <a:rPr lang="en-US" sz="1400" kern="1200" dirty="0" err="1">
              <a:solidFill>
                <a:schemeClr val="bg1">
                  <a:lumMod val="95000"/>
                  <a:lumOff val="5000"/>
                </a:schemeClr>
              </a:solidFill>
              <a:latin typeface="Arial Narrow" panose="020B0606020202030204" pitchFamily="34" charset="0"/>
            </a:rPr>
            <a:t>penelitian</a:t>
          </a:r>
          <a:r>
            <a:rPr lang="en-US" sz="1400" kern="1200" dirty="0">
              <a:solidFill>
                <a:schemeClr val="bg1">
                  <a:lumMod val="95000"/>
                  <a:lumOff val="5000"/>
                </a:schemeClr>
              </a:solidFill>
              <a:latin typeface="Arial Narrow" panose="020B0606020202030204" pitchFamily="34" charset="0"/>
            </a:rPr>
            <a:t>.</a:t>
          </a:r>
        </a:p>
      </dsp:txBody>
      <dsp:txXfrm>
        <a:off x="970920" y="1563695"/>
        <a:ext cx="9672832" cy="446657"/>
      </dsp:txXfrm>
    </dsp:sp>
    <dsp:sp modelId="{30738049-5F1A-4355-9E2E-FB21DDC22642}">
      <dsp:nvSpPr>
        <dsp:cNvPr id="0" name=""/>
        <dsp:cNvSpPr/>
      </dsp:nvSpPr>
      <dsp:spPr>
        <a:xfrm>
          <a:off x="691759" y="1507863"/>
          <a:ext cx="558322" cy="558322"/>
        </a:xfrm>
        <a:prstGeom prst="ellipse">
          <a:avLst/>
        </a:prstGeom>
        <a:solidFill>
          <a:schemeClr val="l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71CCE2A-FF89-4205-8F87-11B04CB30446}">
      <dsp:nvSpPr>
        <dsp:cNvPr id="0" name=""/>
        <dsp:cNvSpPr/>
      </dsp:nvSpPr>
      <dsp:spPr>
        <a:xfrm>
          <a:off x="1041693" y="2234075"/>
          <a:ext cx="9602059" cy="446657"/>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4535" tIns="35560" rIns="35560" bIns="35560" numCol="1" spcCol="1270" anchor="ctr" anchorCtr="0">
          <a:noAutofit/>
        </a:bodyPr>
        <a:lstStyle/>
        <a:p>
          <a:pPr marL="0" lvl="0" indent="0" algn="l" defTabSz="622300">
            <a:lnSpc>
              <a:spcPct val="90000"/>
            </a:lnSpc>
            <a:spcBef>
              <a:spcPct val="0"/>
            </a:spcBef>
            <a:spcAft>
              <a:spcPct val="35000"/>
            </a:spcAft>
            <a:buNone/>
          </a:pPr>
          <a:r>
            <a:rPr lang="en-US" sz="1400" kern="1200" dirty="0" err="1">
              <a:solidFill>
                <a:schemeClr val="bg1">
                  <a:lumMod val="95000"/>
                  <a:lumOff val="5000"/>
                </a:schemeClr>
              </a:solidFill>
              <a:latin typeface="Arial Narrow" panose="020B0606020202030204" pitchFamily="34" charset="0"/>
            </a:rPr>
            <a:t>Ruang</a:t>
          </a:r>
          <a:r>
            <a:rPr lang="en-US" sz="1400" kern="1200" dirty="0">
              <a:solidFill>
                <a:schemeClr val="bg1">
                  <a:lumMod val="95000"/>
                  <a:lumOff val="5000"/>
                </a:schemeClr>
              </a:solidFill>
              <a:latin typeface="Arial Narrow" panose="020B0606020202030204" pitchFamily="34" charset="0"/>
            </a:rPr>
            <a:t> </a:t>
          </a:r>
          <a:r>
            <a:rPr lang="en-US" sz="1400" kern="1200" dirty="0" err="1">
              <a:solidFill>
                <a:schemeClr val="bg1">
                  <a:lumMod val="95000"/>
                  <a:lumOff val="5000"/>
                </a:schemeClr>
              </a:solidFill>
              <a:latin typeface="Arial Narrow" panose="020B0606020202030204" pitchFamily="34" charset="0"/>
            </a:rPr>
            <a:t>lingkup</a:t>
          </a:r>
          <a:r>
            <a:rPr lang="en-US" sz="1400" kern="1200" dirty="0">
              <a:solidFill>
                <a:schemeClr val="bg1">
                  <a:lumMod val="95000"/>
                  <a:lumOff val="5000"/>
                </a:schemeClr>
              </a:solidFill>
              <a:latin typeface="Arial Narrow" panose="020B0606020202030204" pitchFamily="34" charset="0"/>
            </a:rPr>
            <a:t> </a:t>
          </a:r>
          <a:r>
            <a:rPr lang="en-US" sz="1400" kern="1200" dirty="0" err="1">
              <a:solidFill>
                <a:schemeClr val="bg1">
                  <a:lumMod val="95000"/>
                  <a:lumOff val="5000"/>
                </a:schemeClr>
              </a:solidFill>
              <a:latin typeface="Arial Narrow" panose="020B0606020202030204" pitchFamily="34" charset="0"/>
            </a:rPr>
            <a:t>dan</a:t>
          </a:r>
          <a:r>
            <a:rPr lang="en-US" sz="1400" kern="1200" dirty="0">
              <a:solidFill>
                <a:schemeClr val="bg1">
                  <a:lumMod val="95000"/>
                  <a:lumOff val="5000"/>
                </a:schemeClr>
              </a:solidFill>
              <a:latin typeface="Arial Narrow" panose="020B0606020202030204" pitchFamily="34" charset="0"/>
            </a:rPr>
            <a:t> </a:t>
          </a:r>
          <a:r>
            <a:rPr lang="en-US" sz="1400" kern="1200" dirty="0" err="1">
              <a:solidFill>
                <a:schemeClr val="bg1">
                  <a:lumMod val="95000"/>
                  <a:lumOff val="5000"/>
                </a:schemeClr>
              </a:solidFill>
              <a:latin typeface="Arial Narrow" panose="020B0606020202030204" pitchFamily="34" charset="0"/>
            </a:rPr>
            <a:t>seting</a:t>
          </a:r>
          <a:r>
            <a:rPr lang="en-US" sz="1400" kern="1200" dirty="0">
              <a:solidFill>
                <a:schemeClr val="bg1">
                  <a:lumMod val="95000"/>
                  <a:lumOff val="5000"/>
                </a:schemeClr>
              </a:solidFill>
              <a:latin typeface="Arial Narrow" panose="020B0606020202030204" pitchFamily="34" charset="0"/>
            </a:rPr>
            <a:t> </a:t>
          </a:r>
          <a:r>
            <a:rPr lang="en-US" sz="1400" kern="1200" dirty="0" err="1">
              <a:solidFill>
                <a:schemeClr val="bg1">
                  <a:lumMod val="95000"/>
                  <a:lumOff val="5000"/>
                </a:schemeClr>
              </a:solidFill>
              <a:latin typeface="Arial Narrow" panose="020B0606020202030204" pitchFamily="34" charset="0"/>
            </a:rPr>
            <a:t>penelitian</a:t>
          </a:r>
          <a:r>
            <a:rPr lang="en-US" sz="1400" kern="1200" dirty="0">
              <a:solidFill>
                <a:schemeClr val="bg1">
                  <a:lumMod val="95000"/>
                  <a:lumOff val="5000"/>
                </a:schemeClr>
              </a:solidFill>
              <a:latin typeface="Arial Narrow" panose="020B0606020202030204" pitchFamily="34" charset="0"/>
            </a:rPr>
            <a:t> di yang</a:t>
          </a:r>
          <a:r>
            <a:rPr lang="id-ID" sz="1400" kern="1200" dirty="0">
              <a:solidFill>
                <a:schemeClr val="bg1">
                  <a:lumMod val="95000"/>
                  <a:lumOff val="5000"/>
                </a:schemeClr>
              </a:solidFill>
              <a:latin typeface="Arial Narrow" panose="020B0606020202030204" pitchFamily="34" charset="0"/>
            </a:rPr>
            <a:t> </a:t>
          </a:r>
          <a:r>
            <a:rPr lang="en-US" sz="1400" kern="1200" dirty="0" err="1">
              <a:solidFill>
                <a:schemeClr val="bg1">
                  <a:lumMod val="95000"/>
                  <a:lumOff val="5000"/>
                </a:schemeClr>
              </a:solidFill>
              <a:latin typeface="Arial Narrow" panose="020B0606020202030204" pitchFamily="34" charset="0"/>
            </a:rPr>
            <a:t>jelas</a:t>
          </a:r>
          <a:r>
            <a:rPr lang="en-US" sz="1400" kern="1200" dirty="0">
              <a:solidFill>
                <a:schemeClr val="bg1">
                  <a:lumMod val="95000"/>
                  <a:lumOff val="5000"/>
                </a:schemeClr>
              </a:solidFill>
              <a:latin typeface="Arial Narrow" panose="020B0606020202030204" pitchFamily="34" charset="0"/>
            </a:rPr>
            <a:t>.</a:t>
          </a:r>
        </a:p>
      </dsp:txBody>
      <dsp:txXfrm>
        <a:off x="1041693" y="2234075"/>
        <a:ext cx="9602059" cy="446657"/>
      </dsp:txXfrm>
    </dsp:sp>
    <dsp:sp modelId="{0CC5B6A3-79BE-4B3C-B461-7276D9500F6B}">
      <dsp:nvSpPr>
        <dsp:cNvPr id="0" name=""/>
        <dsp:cNvSpPr/>
      </dsp:nvSpPr>
      <dsp:spPr>
        <a:xfrm>
          <a:off x="762532" y="2178243"/>
          <a:ext cx="558322" cy="558322"/>
        </a:xfrm>
        <a:prstGeom prst="ellipse">
          <a:avLst/>
        </a:prstGeom>
        <a:solidFill>
          <a:schemeClr val="l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F54824C-EF13-466C-B74E-C8DB1BFE68EB}">
      <dsp:nvSpPr>
        <dsp:cNvPr id="0" name=""/>
        <dsp:cNvSpPr/>
      </dsp:nvSpPr>
      <dsp:spPr>
        <a:xfrm>
          <a:off x="970920" y="2904455"/>
          <a:ext cx="9672832" cy="446657"/>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4535" tIns="35560" rIns="35560" bIns="35560" numCol="1" spcCol="1270" anchor="ctr" anchorCtr="0">
          <a:noAutofit/>
        </a:bodyPr>
        <a:lstStyle/>
        <a:p>
          <a:pPr marL="0" lvl="0" indent="0" algn="l" defTabSz="622300">
            <a:lnSpc>
              <a:spcPct val="90000"/>
            </a:lnSpc>
            <a:spcBef>
              <a:spcPct val="0"/>
            </a:spcBef>
            <a:spcAft>
              <a:spcPct val="35000"/>
            </a:spcAft>
            <a:buNone/>
          </a:pPr>
          <a:r>
            <a:rPr lang="en-US" sz="1400" kern="1200" dirty="0">
              <a:solidFill>
                <a:schemeClr val="bg1">
                  <a:lumMod val="95000"/>
                  <a:lumOff val="5000"/>
                </a:schemeClr>
              </a:solidFill>
              <a:latin typeface="Arial Narrow" panose="020B0606020202030204" pitchFamily="34" charset="0"/>
            </a:rPr>
            <a:t>Cara </a:t>
          </a:r>
          <a:r>
            <a:rPr lang="en-US" sz="1400" kern="1200" dirty="0" err="1">
              <a:solidFill>
                <a:schemeClr val="bg1">
                  <a:lumMod val="95000"/>
                  <a:lumOff val="5000"/>
                </a:schemeClr>
              </a:solidFill>
              <a:latin typeface="Arial Narrow" panose="020B0606020202030204" pitchFamily="34" charset="0"/>
            </a:rPr>
            <a:t>pengumpulan</a:t>
          </a:r>
          <a:r>
            <a:rPr lang="en-US" sz="1400" kern="1200" dirty="0">
              <a:solidFill>
                <a:schemeClr val="bg1">
                  <a:lumMod val="95000"/>
                  <a:lumOff val="5000"/>
                </a:schemeClr>
              </a:solidFill>
              <a:latin typeface="Arial Narrow" panose="020B0606020202030204" pitchFamily="34" charset="0"/>
            </a:rPr>
            <a:t> </a:t>
          </a:r>
          <a:r>
            <a:rPr lang="en-US" sz="1400" kern="1200" dirty="0" err="1">
              <a:solidFill>
                <a:schemeClr val="bg1">
                  <a:lumMod val="95000"/>
                  <a:lumOff val="5000"/>
                </a:schemeClr>
              </a:solidFill>
              <a:latin typeface="Arial Narrow" panose="020B0606020202030204" pitchFamily="34" charset="0"/>
            </a:rPr>
            <a:t>beserta</a:t>
          </a:r>
          <a:r>
            <a:rPr lang="en-US" sz="1400" kern="1200" dirty="0">
              <a:solidFill>
                <a:schemeClr val="bg1">
                  <a:lumMod val="95000"/>
                  <a:lumOff val="5000"/>
                </a:schemeClr>
              </a:solidFill>
              <a:latin typeface="Arial Narrow" panose="020B0606020202030204" pitchFamily="34" charset="0"/>
            </a:rPr>
            <a:t> </a:t>
          </a:r>
          <a:r>
            <a:rPr lang="en-US" sz="1400" kern="1200" dirty="0" err="1">
              <a:solidFill>
                <a:schemeClr val="bg1">
                  <a:lumMod val="95000"/>
                  <a:lumOff val="5000"/>
                </a:schemeClr>
              </a:solidFill>
              <a:latin typeface="Arial Narrow" panose="020B0606020202030204" pitchFamily="34" charset="0"/>
            </a:rPr>
            <a:t>pengklasifikasian</a:t>
          </a:r>
          <a:r>
            <a:rPr lang="id-ID" sz="1400" kern="1200" dirty="0">
              <a:solidFill>
                <a:schemeClr val="bg1">
                  <a:lumMod val="95000"/>
                  <a:lumOff val="5000"/>
                </a:schemeClr>
              </a:solidFill>
              <a:latin typeface="Arial Narrow" panose="020B0606020202030204" pitchFamily="34" charset="0"/>
            </a:rPr>
            <a:t> data yang tepat</a:t>
          </a:r>
          <a:endParaRPr lang="en-US" sz="1400" kern="1200" dirty="0">
            <a:solidFill>
              <a:schemeClr val="bg1">
                <a:lumMod val="95000"/>
                <a:lumOff val="5000"/>
              </a:schemeClr>
            </a:solidFill>
            <a:latin typeface="Arial Narrow" panose="020B0606020202030204" pitchFamily="34" charset="0"/>
          </a:endParaRPr>
        </a:p>
      </dsp:txBody>
      <dsp:txXfrm>
        <a:off x="970920" y="2904455"/>
        <a:ext cx="9672832" cy="446657"/>
      </dsp:txXfrm>
    </dsp:sp>
    <dsp:sp modelId="{3AC1B7F9-1861-4FCF-9EFB-33F2CADD1316}">
      <dsp:nvSpPr>
        <dsp:cNvPr id="0" name=""/>
        <dsp:cNvSpPr/>
      </dsp:nvSpPr>
      <dsp:spPr>
        <a:xfrm>
          <a:off x="691759" y="2848623"/>
          <a:ext cx="558322" cy="558322"/>
        </a:xfrm>
        <a:prstGeom prst="ellipse">
          <a:avLst/>
        </a:prstGeom>
        <a:solidFill>
          <a:schemeClr val="l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6CC6146-C779-43CE-A897-18E93E47BFA0}">
      <dsp:nvSpPr>
        <dsp:cNvPr id="0" name=""/>
        <dsp:cNvSpPr/>
      </dsp:nvSpPr>
      <dsp:spPr>
        <a:xfrm>
          <a:off x="749262" y="3574343"/>
          <a:ext cx="9894490" cy="446657"/>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4535" tIns="35560" rIns="35560" bIns="35560" numCol="1" spcCol="1270" anchor="ctr" anchorCtr="0">
          <a:noAutofit/>
        </a:bodyPr>
        <a:lstStyle/>
        <a:p>
          <a:pPr marL="0" lvl="0" indent="0" algn="l" defTabSz="622300">
            <a:lnSpc>
              <a:spcPct val="90000"/>
            </a:lnSpc>
            <a:spcBef>
              <a:spcPct val="0"/>
            </a:spcBef>
            <a:spcAft>
              <a:spcPct val="35000"/>
            </a:spcAft>
            <a:buNone/>
          </a:pPr>
          <a:r>
            <a:rPr lang="fi-FI" sz="1400" kern="1200">
              <a:solidFill>
                <a:schemeClr val="bg1">
                  <a:lumMod val="95000"/>
                  <a:lumOff val="5000"/>
                </a:schemeClr>
              </a:solidFill>
              <a:latin typeface="Arial Narrow" panose="020B0606020202030204" pitchFamily="34" charset="0"/>
            </a:rPr>
            <a:t>Melihat atau melakukan koreksi keabsahan data.</a:t>
          </a:r>
          <a:endParaRPr lang="en-US" sz="1400" kern="1200" dirty="0">
            <a:solidFill>
              <a:schemeClr val="bg1">
                <a:lumMod val="95000"/>
                <a:lumOff val="5000"/>
              </a:schemeClr>
            </a:solidFill>
            <a:latin typeface="Arial Narrow" panose="020B0606020202030204" pitchFamily="34" charset="0"/>
          </a:endParaRPr>
        </a:p>
      </dsp:txBody>
      <dsp:txXfrm>
        <a:off x="749262" y="3574343"/>
        <a:ext cx="9894490" cy="446657"/>
      </dsp:txXfrm>
    </dsp:sp>
    <dsp:sp modelId="{C930CE9B-0832-4655-9CD1-92808D3C1FAE}">
      <dsp:nvSpPr>
        <dsp:cNvPr id="0" name=""/>
        <dsp:cNvSpPr/>
      </dsp:nvSpPr>
      <dsp:spPr>
        <a:xfrm>
          <a:off x="470101" y="3518511"/>
          <a:ext cx="558322" cy="558322"/>
        </a:xfrm>
        <a:prstGeom prst="ellipse">
          <a:avLst/>
        </a:prstGeom>
        <a:solidFill>
          <a:schemeClr val="l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B4C17CA-D377-4453-8E1C-C11F4A5888B8}">
      <dsp:nvSpPr>
        <dsp:cNvPr id="0" name=""/>
        <dsp:cNvSpPr/>
      </dsp:nvSpPr>
      <dsp:spPr>
        <a:xfrm>
          <a:off x="344773" y="4244723"/>
          <a:ext cx="10298979" cy="446657"/>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4535" tIns="35560" rIns="35560" bIns="35560" numCol="1" spcCol="1270" anchor="ctr" anchorCtr="0">
          <a:noAutofit/>
        </a:bodyPr>
        <a:lstStyle/>
        <a:p>
          <a:pPr marL="0" lvl="0" indent="0" algn="l" defTabSz="622300">
            <a:lnSpc>
              <a:spcPct val="90000"/>
            </a:lnSpc>
            <a:spcBef>
              <a:spcPct val="0"/>
            </a:spcBef>
            <a:spcAft>
              <a:spcPct val="35000"/>
            </a:spcAft>
            <a:buNone/>
          </a:pPr>
          <a:r>
            <a:rPr lang="en-US" sz="1400" kern="1200" dirty="0" err="1">
              <a:solidFill>
                <a:schemeClr val="bg1">
                  <a:lumMod val="95000"/>
                  <a:lumOff val="5000"/>
                </a:schemeClr>
              </a:solidFill>
              <a:latin typeface="Arial Narrow" panose="020B0606020202030204" pitchFamily="34" charset="0"/>
            </a:rPr>
            <a:t>Lakukan</a:t>
          </a:r>
          <a:r>
            <a:rPr lang="en-US" sz="1400" kern="1200" dirty="0">
              <a:solidFill>
                <a:schemeClr val="bg1">
                  <a:lumMod val="95000"/>
                  <a:lumOff val="5000"/>
                </a:schemeClr>
              </a:solidFill>
              <a:latin typeface="Arial Narrow" panose="020B0606020202030204" pitchFamily="34" charset="0"/>
            </a:rPr>
            <a:t> </a:t>
          </a:r>
          <a:r>
            <a:rPr lang="en-US" sz="1400" kern="1200" dirty="0" err="1">
              <a:solidFill>
                <a:schemeClr val="bg1">
                  <a:lumMod val="95000"/>
                  <a:lumOff val="5000"/>
                </a:schemeClr>
              </a:solidFill>
              <a:latin typeface="Arial Narrow" panose="020B0606020202030204" pitchFamily="34" charset="0"/>
            </a:rPr>
            <a:t>teknik</a:t>
          </a:r>
          <a:r>
            <a:rPr lang="en-US" sz="1400" kern="1200" dirty="0">
              <a:solidFill>
                <a:schemeClr val="bg1">
                  <a:lumMod val="95000"/>
                  <a:lumOff val="5000"/>
                </a:schemeClr>
              </a:solidFill>
              <a:latin typeface="Arial Narrow" panose="020B0606020202030204" pitchFamily="34" charset="0"/>
            </a:rPr>
            <a:t> </a:t>
          </a:r>
          <a:r>
            <a:rPr lang="en-US" sz="1400" kern="1200" dirty="0" err="1">
              <a:solidFill>
                <a:schemeClr val="bg1">
                  <a:lumMod val="95000"/>
                  <a:lumOff val="5000"/>
                </a:schemeClr>
              </a:solidFill>
              <a:latin typeface="Arial Narrow" panose="020B0606020202030204" pitchFamily="34" charset="0"/>
            </a:rPr>
            <a:t>analisis</a:t>
          </a:r>
          <a:r>
            <a:rPr lang="en-US" sz="1400" kern="1200" dirty="0">
              <a:solidFill>
                <a:schemeClr val="bg1">
                  <a:lumMod val="95000"/>
                  <a:lumOff val="5000"/>
                </a:schemeClr>
              </a:solidFill>
              <a:latin typeface="Arial Narrow" panose="020B0606020202030204" pitchFamily="34" charset="0"/>
            </a:rPr>
            <a:t> data yang </a:t>
          </a:r>
          <a:r>
            <a:rPr lang="en-US" sz="1400" kern="1200" dirty="0" err="1">
              <a:solidFill>
                <a:schemeClr val="bg1">
                  <a:lumMod val="95000"/>
                  <a:lumOff val="5000"/>
                </a:schemeClr>
              </a:solidFill>
              <a:latin typeface="Arial Narrow" panose="020B0606020202030204" pitchFamily="34" charset="0"/>
            </a:rPr>
            <a:t>tepat</a:t>
          </a:r>
          <a:r>
            <a:rPr lang="en-US" sz="1400" kern="1200" dirty="0">
              <a:solidFill>
                <a:schemeClr val="bg1">
                  <a:lumMod val="95000"/>
                  <a:lumOff val="5000"/>
                </a:schemeClr>
              </a:solidFill>
              <a:latin typeface="Arial Narrow" panose="020B0606020202030204" pitchFamily="34" charset="0"/>
            </a:rPr>
            <a:t>.</a:t>
          </a:r>
        </a:p>
      </dsp:txBody>
      <dsp:txXfrm>
        <a:off x="344773" y="4244723"/>
        <a:ext cx="10298979" cy="446657"/>
      </dsp:txXfrm>
    </dsp:sp>
    <dsp:sp modelId="{13D18D32-5FFD-4F0D-AE31-68FBACBCCF50}">
      <dsp:nvSpPr>
        <dsp:cNvPr id="0" name=""/>
        <dsp:cNvSpPr/>
      </dsp:nvSpPr>
      <dsp:spPr>
        <a:xfrm>
          <a:off x="65612" y="4188891"/>
          <a:ext cx="558322" cy="558322"/>
        </a:xfrm>
        <a:prstGeom prst="ellipse">
          <a:avLst/>
        </a:prstGeom>
        <a:solidFill>
          <a:schemeClr val="l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7786662F-6AEC-4DF9-8C22-AC287DDA87D9}" type="datetimeFigureOut">
              <a:rPr lang="id-ID" smtClean="0"/>
              <a:t>03/10/2023</a:t>
            </a:fld>
            <a:endParaRPr lang="id-ID"/>
          </a:p>
        </p:txBody>
      </p:sp>
      <p:sp>
        <p:nvSpPr>
          <p:cNvPr id="5" name="Footer Placeholder 4"/>
          <p:cNvSpPr>
            <a:spLocks noGrp="1"/>
          </p:cNvSpPr>
          <p:nvPr>
            <p:ph type="ftr" sz="quarter" idx="11"/>
          </p:nvPr>
        </p:nvSpPr>
        <p:spPr>
          <a:xfrm>
            <a:off x="3962399" y="5870575"/>
            <a:ext cx="4893958" cy="377825"/>
          </a:xfrm>
        </p:spPr>
        <p:txBody>
          <a:bodyPr/>
          <a:lstStyle/>
          <a:p>
            <a:endParaRPr lang="id-ID"/>
          </a:p>
        </p:txBody>
      </p:sp>
      <p:sp>
        <p:nvSpPr>
          <p:cNvPr id="6" name="Slide Number Placeholder 5"/>
          <p:cNvSpPr>
            <a:spLocks noGrp="1"/>
          </p:cNvSpPr>
          <p:nvPr>
            <p:ph type="sldNum" sz="quarter" idx="12"/>
          </p:nvPr>
        </p:nvSpPr>
        <p:spPr>
          <a:xfrm>
            <a:off x="10608958" y="5870575"/>
            <a:ext cx="551167" cy="377825"/>
          </a:xfrm>
        </p:spPr>
        <p:txBody>
          <a:bodyPr/>
          <a:lstStyle/>
          <a:p>
            <a:fld id="{F4CF194A-B61C-4DCD-90B2-F2D757C59875}" type="slidenum">
              <a:rPr lang="id-ID" smtClean="0"/>
              <a:t>‹#›</a:t>
            </a:fld>
            <a:endParaRPr lang="id-ID"/>
          </a:p>
        </p:txBody>
      </p:sp>
    </p:spTree>
    <p:extLst>
      <p:ext uri="{BB962C8B-B14F-4D97-AF65-F5344CB8AC3E}">
        <p14:creationId xmlns:p14="http://schemas.microsoft.com/office/powerpoint/2010/main" val="3909039339"/>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7786662F-6AEC-4DF9-8C22-AC287DDA87D9}" type="datetimeFigureOut">
              <a:rPr lang="id-ID" smtClean="0"/>
              <a:t>03/10/2023</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4CF194A-B61C-4DCD-90B2-F2D757C59875}" type="slidenum">
              <a:rPr lang="id-ID" smtClean="0"/>
              <a:t>‹#›</a:t>
            </a:fld>
            <a:endParaRPr lang="id-ID"/>
          </a:p>
        </p:txBody>
      </p:sp>
    </p:spTree>
    <p:extLst>
      <p:ext uri="{BB962C8B-B14F-4D97-AF65-F5344CB8AC3E}">
        <p14:creationId xmlns:p14="http://schemas.microsoft.com/office/powerpoint/2010/main" val="41339164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786662F-6AEC-4DF9-8C22-AC287DDA87D9}" type="datetimeFigureOut">
              <a:rPr lang="id-ID" smtClean="0"/>
              <a:t>03/10/2023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4CF194A-B61C-4DCD-90B2-F2D757C59875}" type="slidenum">
              <a:rPr lang="id-ID" smtClean="0"/>
              <a:t>‹#›</a:t>
            </a:fld>
            <a:endParaRPr lang="id-ID"/>
          </a:p>
        </p:txBody>
      </p:sp>
    </p:spTree>
    <p:extLst>
      <p:ext uri="{BB962C8B-B14F-4D97-AF65-F5344CB8AC3E}">
        <p14:creationId xmlns:p14="http://schemas.microsoft.com/office/powerpoint/2010/main" val="33553822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786662F-6AEC-4DF9-8C22-AC287DDA87D9}" type="datetimeFigureOut">
              <a:rPr lang="id-ID" smtClean="0"/>
              <a:t>03/10/2023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4CF194A-B61C-4DCD-90B2-F2D757C59875}" type="slidenum">
              <a:rPr lang="id-ID" smtClean="0"/>
              <a:t>‹#›</a:t>
            </a:fld>
            <a:endParaRPr lang="id-ID"/>
          </a:p>
        </p:txBody>
      </p:sp>
    </p:spTree>
    <p:extLst>
      <p:ext uri="{BB962C8B-B14F-4D97-AF65-F5344CB8AC3E}">
        <p14:creationId xmlns:p14="http://schemas.microsoft.com/office/powerpoint/2010/main" val="33210315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786662F-6AEC-4DF9-8C22-AC287DDA87D9}" type="datetimeFigureOut">
              <a:rPr lang="id-ID" smtClean="0"/>
              <a:t>03/10/2023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4CF194A-B61C-4DCD-90B2-F2D757C59875}" type="slidenum">
              <a:rPr lang="id-ID" smtClean="0"/>
              <a:t>‹#›</a:t>
            </a:fld>
            <a:endParaRPr lang="id-ID"/>
          </a:p>
        </p:txBody>
      </p:sp>
    </p:spTree>
    <p:extLst>
      <p:ext uri="{BB962C8B-B14F-4D97-AF65-F5344CB8AC3E}">
        <p14:creationId xmlns:p14="http://schemas.microsoft.com/office/powerpoint/2010/main" val="24645450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786662F-6AEC-4DF9-8C22-AC287DDA87D9}" type="datetimeFigureOut">
              <a:rPr lang="id-ID" smtClean="0"/>
              <a:t>03/10/2023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4CF194A-B61C-4DCD-90B2-F2D757C59875}" type="slidenum">
              <a:rPr lang="id-ID" smtClean="0"/>
              <a:t>‹#›</a:t>
            </a:fld>
            <a:endParaRPr lang="id-ID"/>
          </a:p>
        </p:txBody>
      </p:sp>
    </p:spTree>
    <p:extLst>
      <p:ext uri="{BB962C8B-B14F-4D97-AF65-F5344CB8AC3E}">
        <p14:creationId xmlns:p14="http://schemas.microsoft.com/office/powerpoint/2010/main" val="19645687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786662F-6AEC-4DF9-8C22-AC287DDA87D9}" type="datetimeFigureOut">
              <a:rPr lang="id-ID" smtClean="0"/>
              <a:t>03/10/2023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4CF194A-B61C-4DCD-90B2-F2D757C59875}" type="slidenum">
              <a:rPr lang="id-ID" smtClean="0"/>
              <a:t>‹#›</a:t>
            </a:fld>
            <a:endParaRPr lang="id-ID"/>
          </a:p>
        </p:txBody>
      </p:sp>
    </p:spTree>
    <p:extLst>
      <p:ext uri="{BB962C8B-B14F-4D97-AF65-F5344CB8AC3E}">
        <p14:creationId xmlns:p14="http://schemas.microsoft.com/office/powerpoint/2010/main" val="26444399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8" name="Title 1"/>
          <p:cNvSpPr>
            <a:spLocks noGrp="1"/>
          </p:cNvSpPr>
          <p:nvPr>
            <p:ph type="title"/>
          </p:nvPr>
        </p:nvSpPr>
        <p:spPr>
          <a:xfrm>
            <a:off x="685801" y="609600"/>
            <a:ext cx="10131425" cy="1456267"/>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86662F-6AEC-4DF9-8C22-AC287DDA87D9}" type="datetimeFigureOut">
              <a:rPr lang="id-ID" smtClean="0"/>
              <a:t>03/10/2023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4CF194A-B61C-4DCD-90B2-F2D757C59875}" type="slidenum">
              <a:rPr lang="id-ID" smtClean="0"/>
              <a:t>‹#›</a:t>
            </a:fld>
            <a:endParaRPr lang="id-ID"/>
          </a:p>
        </p:txBody>
      </p:sp>
    </p:spTree>
    <p:extLst>
      <p:ext uri="{BB962C8B-B14F-4D97-AF65-F5344CB8AC3E}">
        <p14:creationId xmlns:p14="http://schemas.microsoft.com/office/powerpoint/2010/main" val="35111452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86662F-6AEC-4DF9-8C22-AC287DDA87D9}" type="datetimeFigureOut">
              <a:rPr lang="id-ID" smtClean="0"/>
              <a:t>03/10/2023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4CF194A-B61C-4DCD-90B2-F2D757C59875}" type="slidenum">
              <a:rPr lang="id-ID" smtClean="0"/>
              <a:t>‹#›</a:t>
            </a:fld>
            <a:endParaRPr lang="id-ID"/>
          </a:p>
        </p:txBody>
      </p:sp>
    </p:spTree>
    <p:extLst>
      <p:ext uri="{BB962C8B-B14F-4D97-AF65-F5344CB8AC3E}">
        <p14:creationId xmlns:p14="http://schemas.microsoft.com/office/powerpoint/2010/main" val="33153538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86662F-6AEC-4DF9-8C22-AC287DDA87D9}" type="datetimeFigureOut">
              <a:rPr lang="id-ID" smtClean="0"/>
              <a:t>03/10/2023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4CF194A-B61C-4DCD-90B2-F2D757C59875}" type="slidenum">
              <a:rPr lang="id-ID" smtClean="0"/>
              <a:t>‹#›</a:t>
            </a:fld>
            <a:endParaRPr lang="id-ID"/>
          </a:p>
        </p:txBody>
      </p:sp>
    </p:spTree>
    <p:extLst>
      <p:ext uri="{BB962C8B-B14F-4D97-AF65-F5344CB8AC3E}">
        <p14:creationId xmlns:p14="http://schemas.microsoft.com/office/powerpoint/2010/main" val="23100785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US"/>
              <a:t>Click to edit Master title style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786662F-6AEC-4DF9-8C22-AC287DDA87D9}" type="datetimeFigureOut">
              <a:rPr lang="id-ID" smtClean="0"/>
              <a:t>03/10/2023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4CF194A-B61C-4DCD-90B2-F2D757C59875}" type="slidenum">
              <a:rPr lang="id-ID" smtClean="0"/>
              <a:t>‹#›</a:t>
            </a:fld>
            <a:endParaRPr lang="id-ID"/>
          </a:p>
        </p:txBody>
      </p:sp>
    </p:spTree>
    <p:extLst>
      <p:ext uri="{BB962C8B-B14F-4D97-AF65-F5344CB8AC3E}">
        <p14:creationId xmlns:p14="http://schemas.microsoft.com/office/powerpoint/2010/main" val="19017224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786662F-6AEC-4DF9-8C22-AC287DDA87D9}" type="datetimeFigureOut">
              <a:rPr lang="id-ID" smtClean="0"/>
              <a:t>03/10/2023</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4CF194A-B61C-4DCD-90B2-F2D757C59875}" type="slidenum">
              <a:rPr lang="id-ID" smtClean="0"/>
              <a:t>‹#›</a:t>
            </a:fld>
            <a:endParaRPr lang="id-ID"/>
          </a:p>
        </p:txBody>
      </p:sp>
    </p:spTree>
    <p:extLst>
      <p:ext uri="{BB962C8B-B14F-4D97-AF65-F5344CB8AC3E}">
        <p14:creationId xmlns:p14="http://schemas.microsoft.com/office/powerpoint/2010/main" val="41648623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786662F-6AEC-4DF9-8C22-AC287DDA87D9}" type="datetimeFigureOut">
              <a:rPr lang="id-ID" smtClean="0"/>
              <a:t>03/10/2023</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F4CF194A-B61C-4DCD-90B2-F2D757C59875}" type="slidenum">
              <a:rPr lang="id-ID" smtClean="0"/>
              <a:t>‹#›</a:t>
            </a:fld>
            <a:endParaRPr lang="id-ID"/>
          </a:p>
        </p:txBody>
      </p:sp>
    </p:spTree>
    <p:extLst>
      <p:ext uri="{BB962C8B-B14F-4D97-AF65-F5344CB8AC3E}">
        <p14:creationId xmlns:p14="http://schemas.microsoft.com/office/powerpoint/2010/main" val="14566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786662F-6AEC-4DF9-8C22-AC287DDA87D9}" type="datetimeFigureOut">
              <a:rPr lang="id-ID" smtClean="0"/>
              <a:t>03/10/2023</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F4CF194A-B61C-4DCD-90B2-F2D757C59875}" type="slidenum">
              <a:rPr lang="id-ID" smtClean="0"/>
              <a:t>‹#›</a:t>
            </a:fld>
            <a:endParaRPr lang="id-ID"/>
          </a:p>
        </p:txBody>
      </p:sp>
    </p:spTree>
    <p:extLst>
      <p:ext uri="{BB962C8B-B14F-4D97-AF65-F5344CB8AC3E}">
        <p14:creationId xmlns:p14="http://schemas.microsoft.com/office/powerpoint/2010/main" val="9125756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7786662F-6AEC-4DF9-8C22-AC287DDA87D9}" type="datetimeFigureOut">
              <a:rPr lang="id-ID" smtClean="0"/>
              <a:t>03/10/2023</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F4CF194A-B61C-4DCD-90B2-F2D757C59875}" type="slidenum">
              <a:rPr lang="id-ID" smtClean="0"/>
              <a:t>‹#›</a:t>
            </a:fld>
            <a:endParaRPr lang="id-ID"/>
          </a:p>
        </p:txBody>
      </p:sp>
    </p:spTree>
    <p:extLst>
      <p:ext uri="{BB962C8B-B14F-4D97-AF65-F5344CB8AC3E}">
        <p14:creationId xmlns:p14="http://schemas.microsoft.com/office/powerpoint/2010/main" val="42487544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7786662F-6AEC-4DF9-8C22-AC287DDA87D9}" type="datetimeFigureOut">
              <a:rPr lang="id-ID" smtClean="0"/>
              <a:t>03/10/2023</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4CF194A-B61C-4DCD-90B2-F2D757C59875}" type="slidenum">
              <a:rPr lang="id-ID" smtClean="0"/>
              <a:t>‹#›</a:t>
            </a:fld>
            <a:endParaRPr lang="id-ID"/>
          </a:p>
        </p:txBody>
      </p:sp>
    </p:spTree>
    <p:extLst>
      <p:ext uri="{BB962C8B-B14F-4D97-AF65-F5344CB8AC3E}">
        <p14:creationId xmlns:p14="http://schemas.microsoft.com/office/powerpoint/2010/main" val="41488189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7786662F-6AEC-4DF9-8C22-AC287DDA87D9}" type="datetimeFigureOut">
              <a:rPr lang="id-ID" smtClean="0"/>
              <a:t>03/10/2023</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4CF194A-B61C-4DCD-90B2-F2D757C59875}" type="slidenum">
              <a:rPr lang="id-ID" smtClean="0"/>
              <a:t>‹#›</a:t>
            </a:fld>
            <a:endParaRPr lang="id-ID"/>
          </a:p>
        </p:txBody>
      </p:sp>
    </p:spTree>
    <p:extLst>
      <p:ext uri="{BB962C8B-B14F-4D97-AF65-F5344CB8AC3E}">
        <p14:creationId xmlns:p14="http://schemas.microsoft.com/office/powerpoint/2010/main" val="36751735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7786662F-6AEC-4DF9-8C22-AC287DDA87D9}" type="datetimeFigureOut">
              <a:rPr lang="id-ID" smtClean="0"/>
              <a:t>03/10/2023</a:t>
            </a:fld>
            <a:endParaRPr lang="id-ID"/>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id-ID"/>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F4CF194A-B61C-4DCD-90B2-F2D757C59875}" type="slidenum">
              <a:rPr lang="id-ID" smtClean="0"/>
              <a:t>‹#›</a:t>
            </a:fld>
            <a:endParaRPr lang="id-ID"/>
          </a:p>
        </p:txBody>
      </p:sp>
    </p:spTree>
    <p:extLst>
      <p:ext uri="{BB962C8B-B14F-4D97-AF65-F5344CB8AC3E}">
        <p14:creationId xmlns:p14="http://schemas.microsoft.com/office/powerpoint/2010/main" val="1585109294"/>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81797" y="854773"/>
            <a:ext cx="9144000" cy="667248"/>
          </a:xfrm>
        </p:spPr>
        <p:txBody>
          <a:bodyPr>
            <a:normAutofit fontScale="90000"/>
          </a:bodyPr>
          <a:lstStyle/>
          <a:p>
            <a:pPr algn="ctr"/>
            <a:r>
              <a:rPr lang="en-GB" sz="4800" dirty="0"/>
              <a:t>DEFINISI MASALAH,  CIRI DAN IDENTIFIKASI MASALAH</a:t>
            </a:r>
            <a:endParaRPr lang="id-ID" sz="4800" dirty="0"/>
          </a:p>
        </p:txBody>
      </p:sp>
      <p:sp>
        <p:nvSpPr>
          <p:cNvPr id="3" name="Subtitle 2"/>
          <p:cNvSpPr>
            <a:spLocks noGrp="1"/>
          </p:cNvSpPr>
          <p:nvPr>
            <p:ph type="subTitle" idx="1"/>
          </p:nvPr>
        </p:nvSpPr>
        <p:spPr>
          <a:xfrm>
            <a:off x="1481797" y="3301592"/>
            <a:ext cx="9144000" cy="578076"/>
          </a:xfrm>
        </p:spPr>
        <p:txBody>
          <a:bodyPr/>
          <a:lstStyle/>
          <a:p>
            <a:pPr algn="ctr"/>
            <a:r>
              <a:rPr lang="id-ID" b="1" dirty="0"/>
              <a:t>Dr. Novita Wulandari, S.ST., M.Si</a:t>
            </a:r>
          </a:p>
        </p:txBody>
      </p:sp>
      <p:sp>
        <p:nvSpPr>
          <p:cNvPr id="4" name="Subtitle 2"/>
          <p:cNvSpPr txBox="1">
            <a:spLocks/>
          </p:cNvSpPr>
          <p:nvPr/>
        </p:nvSpPr>
        <p:spPr>
          <a:xfrm>
            <a:off x="444136" y="5008472"/>
            <a:ext cx="11234057" cy="145764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id-ID" dirty="0"/>
              <a:t>DISAMPAIKAN PADA PERKULIAHAN PROGRAM STUDI </a:t>
            </a:r>
            <a:r>
              <a:rPr lang="en-GB"/>
              <a:t>ILMU PEMERINTAHAN</a:t>
            </a:r>
            <a:br>
              <a:rPr lang="id-ID" dirty="0"/>
            </a:br>
            <a:r>
              <a:rPr lang="id-ID" dirty="0"/>
              <a:t>FAKULTAS ILMU SOSIAL DAN ILMU POLITIK </a:t>
            </a:r>
            <a:br>
              <a:rPr lang="id-ID" dirty="0"/>
            </a:br>
            <a:r>
              <a:rPr lang="id-ID" dirty="0"/>
              <a:t>UNIVERSITAS MEDAN AREA</a:t>
            </a:r>
          </a:p>
        </p:txBody>
      </p:sp>
    </p:spTree>
    <p:extLst>
      <p:ext uri="{BB962C8B-B14F-4D97-AF65-F5344CB8AC3E}">
        <p14:creationId xmlns:p14="http://schemas.microsoft.com/office/powerpoint/2010/main" val="35169040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id-ID" b="1" dirty="0"/>
              <a:t>Langkah pengembangan pengetahuan melalui penelitian, yaitu (Walberg, 1986):</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461070847"/>
              </p:ext>
            </p:extLst>
          </p:nvPr>
        </p:nvGraphicFramePr>
        <p:xfrm>
          <a:off x="838200" y="1825625"/>
          <a:ext cx="6699069"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Rectangle 7"/>
          <p:cNvSpPr/>
          <p:nvPr/>
        </p:nvSpPr>
        <p:spPr>
          <a:xfrm>
            <a:off x="8268788" y="4284617"/>
            <a:ext cx="3762103" cy="2308324"/>
          </a:xfrm>
          <a:prstGeom prst="rect">
            <a:avLst/>
          </a:prstGeom>
        </p:spPr>
        <p:txBody>
          <a:bodyPr wrap="square">
            <a:spAutoFit/>
          </a:bodyPr>
          <a:lstStyle/>
          <a:p>
            <a:r>
              <a:rPr lang="id-ID" i="1" dirty="0">
                <a:latin typeface="Verdana" panose="020B0604030504040204" pitchFamily="34" charset="0"/>
              </a:rPr>
              <a:t>Melalui tahapan itu akan didapatkan jawaban yang</a:t>
            </a:r>
          </a:p>
          <a:p>
            <a:r>
              <a:rPr lang="id-ID" i="1" dirty="0">
                <a:latin typeface="Verdana" panose="020B0604030504040204" pitchFamily="34" charset="0"/>
              </a:rPr>
              <a:t>menjadi tujuan penelitian melalui cara-cara ilmiah yang dituntun oleh logika, sehingga hasil yang diperolehpun dapat diterima secara ilmiah dan logis (masuk akal).</a:t>
            </a:r>
            <a:endParaRPr lang="id-ID" i="1" dirty="0"/>
          </a:p>
        </p:txBody>
      </p:sp>
    </p:spTree>
    <p:extLst>
      <p:ext uri="{BB962C8B-B14F-4D97-AF65-F5344CB8AC3E}">
        <p14:creationId xmlns:p14="http://schemas.microsoft.com/office/powerpoint/2010/main" val="6690929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idx="1"/>
          </p:nvPr>
        </p:nvSpPr>
        <p:spPr/>
        <p:txBody>
          <a:bodyPr/>
          <a:lstStyle/>
          <a:p>
            <a:r>
              <a:rPr lang="id-ID" dirty="0"/>
              <a:t>Proses yang dilakukan meliputi:</a:t>
            </a:r>
          </a:p>
          <a:p>
            <a:endParaRPr lang="id-ID" dirty="0"/>
          </a:p>
        </p:txBody>
      </p:sp>
      <p:sp>
        <p:nvSpPr>
          <p:cNvPr id="3" name="Content Placeholder 2"/>
          <p:cNvSpPr>
            <a:spLocks noGrp="1"/>
          </p:cNvSpPr>
          <p:nvPr>
            <p:ph sz="half" idx="2"/>
          </p:nvPr>
        </p:nvSpPr>
        <p:spPr/>
        <p:txBody>
          <a:bodyPr>
            <a:normAutofit/>
          </a:bodyPr>
          <a:lstStyle/>
          <a:p>
            <a:pPr>
              <a:lnSpc>
                <a:spcPct val="150000"/>
              </a:lnSpc>
            </a:pPr>
            <a:r>
              <a:rPr lang="id-ID" dirty="0">
                <a:latin typeface="Arial Unicode MS" panose="020B0604020202020204" pitchFamily="34" charset="-128"/>
                <a:ea typeface="Arial Unicode MS" panose="020B0604020202020204" pitchFamily="34" charset="-128"/>
                <a:cs typeface="Arial Unicode MS" panose="020B0604020202020204" pitchFamily="34" charset="-128"/>
              </a:rPr>
              <a:t>(1) Sistematis: langkah-langkah tertentu secara urut/ runtut, </a:t>
            </a:r>
          </a:p>
          <a:p>
            <a:pPr>
              <a:lnSpc>
                <a:spcPct val="150000"/>
              </a:lnSpc>
            </a:pPr>
            <a:r>
              <a:rPr lang="id-ID" dirty="0">
                <a:latin typeface="Arial Unicode MS" panose="020B0604020202020204" pitchFamily="34" charset="-128"/>
                <a:ea typeface="Arial Unicode MS" panose="020B0604020202020204" pitchFamily="34" charset="-128"/>
                <a:cs typeface="Arial Unicode MS" panose="020B0604020202020204" pitchFamily="34" charset="-128"/>
              </a:rPr>
              <a:t>(2) Logis: menggunakan logika berfikir yang objektif, dan</a:t>
            </a:r>
          </a:p>
          <a:p>
            <a:pPr>
              <a:lnSpc>
                <a:spcPct val="150000"/>
              </a:lnSpc>
            </a:pPr>
            <a:r>
              <a:rPr lang="id-ID" dirty="0">
                <a:latin typeface="Arial Unicode MS" panose="020B0604020202020204" pitchFamily="34" charset="-128"/>
                <a:ea typeface="Arial Unicode MS" panose="020B0604020202020204" pitchFamily="34" charset="-128"/>
                <a:cs typeface="Arial Unicode MS" panose="020B0604020202020204" pitchFamily="34" charset="-128"/>
              </a:rPr>
              <a:t>(3) Empiris: berdasarkan kenyataan (obyeknya nyata/objektif).</a:t>
            </a:r>
          </a:p>
        </p:txBody>
      </p:sp>
      <p:sp>
        <p:nvSpPr>
          <p:cNvPr id="5" name="Text Placeholder 4"/>
          <p:cNvSpPr>
            <a:spLocks noGrp="1"/>
          </p:cNvSpPr>
          <p:nvPr>
            <p:ph type="body" sz="quarter" idx="3"/>
          </p:nvPr>
        </p:nvSpPr>
        <p:spPr>
          <a:xfrm>
            <a:off x="6172200" y="1080272"/>
            <a:ext cx="5183188" cy="823912"/>
          </a:xfrm>
        </p:spPr>
        <p:txBody>
          <a:bodyPr/>
          <a:lstStyle/>
          <a:p>
            <a:r>
              <a:rPr lang="id-ID" u="sng" dirty="0"/>
              <a:t>Urgensi Penelitian?</a:t>
            </a:r>
            <a:endParaRPr lang="id-ID" dirty="0"/>
          </a:p>
        </p:txBody>
      </p:sp>
      <p:sp>
        <p:nvSpPr>
          <p:cNvPr id="6" name="Content Placeholder 5"/>
          <p:cNvSpPr>
            <a:spLocks noGrp="1"/>
          </p:cNvSpPr>
          <p:nvPr>
            <p:ph sz="quarter" idx="4"/>
          </p:nvPr>
        </p:nvSpPr>
        <p:spPr/>
        <p:txBody>
          <a:bodyPr/>
          <a:lstStyle/>
          <a:p>
            <a:pPr>
              <a:lnSpc>
                <a:spcPct val="150000"/>
              </a:lnSpc>
            </a:pPr>
            <a:r>
              <a:rPr lang="id-ID" dirty="0"/>
              <a:t>Untuk mengkaji suatu kebenaran memerlukan bukti-bukti yang didasarkan atas kebenaran.</a:t>
            </a:r>
          </a:p>
        </p:txBody>
      </p:sp>
    </p:spTree>
    <p:extLst>
      <p:ext uri="{BB962C8B-B14F-4D97-AF65-F5344CB8AC3E}">
        <p14:creationId xmlns:p14="http://schemas.microsoft.com/office/powerpoint/2010/main" val="677739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id-ID" b="1" dirty="0"/>
              <a:t>RANCANGAN PENELITIAN KUALITATIF</a:t>
            </a:r>
          </a:p>
        </p:txBody>
      </p:sp>
      <p:sp>
        <p:nvSpPr>
          <p:cNvPr id="6" name="Content Placeholder 5"/>
          <p:cNvSpPr>
            <a:spLocks noGrp="1"/>
          </p:cNvSpPr>
          <p:nvPr>
            <p:ph idx="1"/>
          </p:nvPr>
        </p:nvSpPr>
        <p:spPr/>
        <p:txBody>
          <a:bodyPr/>
          <a:lstStyle/>
          <a:p>
            <a:pPr algn="just">
              <a:lnSpc>
                <a:spcPct val="200000"/>
              </a:lnSpc>
            </a:pPr>
            <a:r>
              <a:rPr lang="id-ID" dirty="0">
                <a:latin typeface="Arial Unicode MS" panose="020B0604020202020204" pitchFamily="34" charset="-128"/>
                <a:ea typeface="Arial Unicode MS" panose="020B0604020202020204" pitchFamily="34" charset="-128"/>
                <a:cs typeface="Arial Unicode MS" panose="020B0604020202020204" pitchFamily="34" charset="-128"/>
              </a:rPr>
              <a:t>Sevila (1993) menyatakan bahwa sebaiknya rancangan penelitian kualitatif itu disusun </a:t>
            </a:r>
            <a:r>
              <a:rPr lang="es-ES" dirty="0">
                <a:latin typeface="Arial Unicode MS" panose="020B0604020202020204" pitchFamily="34" charset="-128"/>
                <a:ea typeface="Arial Unicode MS" panose="020B0604020202020204" pitchFamily="34" charset="-128"/>
                <a:cs typeface="Arial Unicode MS" panose="020B0604020202020204" pitchFamily="34" charset="-128"/>
              </a:rPr>
              <a:t>secara </a:t>
            </a:r>
            <a:r>
              <a:rPr lang="es-ES" dirty="0" err="1">
                <a:latin typeface="Arial Unicode MS" panose="020B0604020202020204" pitchFamily="34" charset="-128"/>
                <a:ea typeface="Arial Unicode MS" panose="020B0604020202020204" pitchFamily="34" charset="-128"/>
                <a:cs typeface="Arial Unicode MS" panose="020B0604020202020204" pitchFamily="34" charset="-128"/>
              </a:rPr>
              <a:t>cermat</a:t>
            </a:r>
            <a:r>
              <a:rPr lang="es-ES" dirty="0">
                <a:latin typeface="Arial Unicode MS" panose="020B0604020202020204" pitchFamily="34" charset="-128"/>
                <a:ea typeface="Arial Unicode MS" panose="020B0604020202020204" pitchFamily="34" charset="-128"/>
                <a:cs typeface="Arial Unicode MS" panose="020B0604020202020204" pitchFamily="34" charset="-128"/>
              </a:rPr>
              <a:t>. </a:t>
            </a:r>
            <a:r>
              <a:rPr lang="es-ES" dirty="0" err="1">
                <a:latin typeface="Arial Unicode MS" panose="020B0604020202020204" pitchFamily="34" charset="-128"/>
                <a:ea typeface="Arial Unicode MS" panose="020B0604020202020204" pitchFamily="34" charset="-128"/>
                <a:cs typeface="Arial Unicode MS" panose="020B0604020202020204" pitchFamily="34" charset="-128"/>
              </a:rPr>
              <a:t>Mengungkapkan</a:t>
            </a:r>
            <a:r>
              <a:rPr lang="es-ES" dirty="0">
                <a:latin typeface="Arial Unicode MS" panose="020B0604020202020204" pitchFamily="34" charset="-128"/>
                <a:ea typeface="Arial Unicode MS" panose="020B0604020202020204" pitchFamily="34" charset="-128"/>
                <a:cs typeface="Arial Unicode MS" panose="020B0604020202020204" pitchFamily="34" charset="-128"/>
              </a:rPr>
              <a:t> </a:t>
            </a:r>
            <a:r>
              <a:rPr lang="es-ES" dirty="0" err="1">
                <a:latin typeface="Arial Unicode MS" panose="020B0604020202020204" pitchFamily="34" charset="-128"/>
                <a:ea typeface="Arial Unicode MS" panose="020B0604020202020204" pitchFamily="34" charset="-128"/>
                <a:cs typeface="Arial Unicode MS" panose="020B0604020202020204" pitchFamily="34" charset="-128"/>
              </a:rPr>
              <a:t>kajian</a:t>
            </a:r>
            <a:r>
              <a:rPr lang="es-ES" dirty="0">
                <a:latin typeface="Arial Unicode MS" panose="020B0604020202020204" pitchFamily="34" charset="-128"/>
                <a:ea typeface="Arial Unicode MS" panose="020B0604020202020204" pitchFamily="34" charset="-128"/>
                <a:cs typeface="Arial Unicode MS" panose="020B0604020202020204" pitchFamily="34" charset="-128"/>
              </a:rPr>
              <a:t> </a:t>
            </a:r>
            <a:r>
              <a:rPr lang="es-ES" dirty="0" err="1">
                <a:latin typeface="Arial Unicode MS" panose="020B0604020202020204" pitchFamily="34" charset="-128"/>
                <a:ea typeface="Arial Unicode MS" panose="020B0604020202020204" pitchFamily="34" charset="-128"/>
                <a:cs typeface="Arial Unicode MS" panose="020B0604020202020204" pitchFamily="34" charset="-128"/>
              </a:rPr>
              <a:t>teoritis</a:t>
            </a:r>
            <a:r>
              <a:rPr lang="es-ES" dirty="0">
                <a:latin typeface="Arial Unicode MS" panose="020B0604020202020204" pitchFamily="34" charset="-128"/>
                <a:ea typeface="Arial Unicode MS" panose="020B0604020202020204" pitchFamily="34" charset="-128"/>
                <a:cs typeface="Arial Unicode MS" panose="020B0604020202020204" pitchFamily="34" charset="-128"/>
              </a:rPr>
              <a:t> ya</a:t>
            </a:r>
            <a:r>
              <a:rPr lang="id-ID" dirty="0">
                <a:latin typeface="Arial Unicode MS" panose="020B0604020202020204" pitchFamily="34" charset="-128"/>
                <a:ea typeface="Arial Unicode MS" panose="020B0604020202020204" pitchFamily="34" charset="-128"/>
                <a:cs typeface="Arial Unicode MS" panose="020B0604020202020204" pitchFamily="34" charset="-128"/>
              </a:rPr>
              <a:t>ng lengkap dan tepat. Dengan begitu, maka hasil </a:t>
            </a:r>
            <a:r>
              <a:rPr lang="fi-FI" dirty="0">
                <a:latin typeface="Arial Unicode MS" panose="020B0604020202020204" pitchFamily="34" charset="-128"/>
                <a:ea typeface="Arial Unicode MS" panose="020B0604020202020204" pitchFamily="34" charset="-128"/>
                <a:cs typeface="Arial Unicode MS" panose="020B0604020202020204" pitchFamily="34" charset="-128"/>
              </a:rPr>
              <a:t>temuan penelitian akan dapat menemukan suatu</a:t>
            </a:r>
            <a:r>
              <a:rPr lang="id-ID" dirty="0">
                <a:latin typeface="Arial Unicode MS" panose="020B0604020202020204" pitchFamily="34" charset="-128"/>
                <a:ea typeface="Arial Unicode MS" panose="020B0604020202020204" pitchFamily="34" charset="-128"/>
                <a:cs typeface="Arial Unicode MS" panose="020B0604020202020204" pitchFamily="34" charset="-128"/>
              </a:rPr>
              <a:t> proposisi yang mantap pula.</a:t>
            </a:r>
          </a:p>
          <a:p>
            <a:pPr algn="just">
              <a:lnSpc>
                <a:spcPct val="200000"/>
              </a:lnSpc>
            </a:pPr>
            <a:r>
              <a:rPr lang="id-ID" dirty="0">
                <a:latin typeface="Arial Unicode MS" panose="020B0604020202020204" pitchFamily="34" charset="-128"/>
                <a:ea typeface="Arial Unicode MS" panose="020B0604020202020204" pitchFamily="34" charset="-128"/>
                <a:cs typeface="Arial Unicode MS" panose="020B0604020202020204" pitchFamily="34" charset="-128"/>
              </a:rPr>
              <a:t>Fraenkel (1992) mencatat bahwa dalam suatu rancangan penelitian kualitatif selayaknya disajikan secara detail dan jelas.</a:t>
            </a:r>
          </a:p>
        </p:txBody>
      </p:sp>
    </p:spTree>
    <p:extLst>
      <p:ext uri="{BB962C8B-B14F-4D97-AF65-F5344CB8AC3E}">
        <p14:creationId xmlns:p14="http://schemas.microsoft.com/office/powerpoint/2010/main" val="19058779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Tahapan Rancangan Penelitian Kualitatif (Fraenkel, 1992)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52345547"/>
              </p:ext>
            </p:extLst>
          </p:nvPr>
        </p:nvGraphicFramePr>
        <p:xfrm>
          <a:off x="838200" y="1825624"/>
          <a:ext cx="10709366" cy="49148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655675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t>fungsi rancangan suatu </a:t>
            </a:r>
            <a:r>
              <a:rPr lang="fi-FI" b="1" dirty="0"/>
              <a:t>penelitian sebagai berikut</a:t>
            </a:r>
            <a:r>
              <a:rPr lang="id-ID" b="1" dirty="0"/>
              <a:t> ;</a:t>
            </a:r>
          </a:p>
        </p:txBody>
      </p:sp>
      <p:sp>
        <p:nvSpPr>
          <p:cNvPr id="3" name="Content Placeholder 2"/>
          <p:cNvSpPr>
            <a:spLocks noGrp="1"/>
          </p:cNvSpPr>
          <p:nvPr>
            <p:ph idx="1"/>
          </p:nvPr>
        </p:nvSpPr>
        <p:spPr>
          <a:xfrm>
            <a:off x="955766" y="2047693"/>
            <a:ext cx="10515600" cy="3530147"/>
          </a:xfrm>
        </p:spPr>
        <p:txBody>
          <a:bodyPr>
            <a:noAutofit/>
          </a:bodyPr>
          <a:lstStyle/>
          <a:p>
            <a:pPr marL="514350" indent="-514350">
              <a:lnSpc>
                <a:spcPct val="200000"/>
              </a:lnSpc>
              <a:buFont typeface="+mj-lt"/>
              <a:buAutoNum type="arabicPeriod"/>
            </a:pPr>
            <a:r>
              <a:rPr lang="id-ID" sz="2400" dirty="0"/>
              <a:t>Memberikan arah guna menjawab suatu </a:t>
            </a:r>
            <a:r>
              <a:rPr lang="id-ID" sz="2400" i="1" dirty="0"/>
              <a:t>research questions.</a:t>
            </a:r>
          </a:p>
          <a:p>
            <a:pPr marL="514350" indent="-514350">
              <a:lnSpc>
                <a:spcPct val="200000"/>
              </a:lnSpc>
              <a:buFont typeface="+mj-lt"/>
              <a:buAutoNum type="arabicPeriod"/>
            </a:pPr>
            <a:r>
              <a:rPr lang="fi-FI" sz="2400" dirty="0"/>
              <a:t>Menentukan pembatasan kegiatan sesuai</a:t>
            </a:r>
            <a:r>
              <a:rPr lang="id-ID" sz="2400" dirty="0"/>
              <a:t> dengan arah fokus penelitiannya.</a:t>
            </a:r>
          </a:p>
          <a:p>
            <a:pPr marL="514350" indent="-514350">
              <a:lnSpc>
                <a:spcPct val="200000"/>
              </a:lnSpc>
              <a:buFont typeface="+mj-lt"/>
              <a:buAutoNum type="arabicPeriod"/>
            </a:pPr>
            <a:r>
              <a:rPr lang="id-ID" sz="2400" dirty="0"/>
              <a:t>Memungkinkan peneliti menghindari munculnya </a:t>
            </a:r>
            <a:r>
              <a:rPr lang="it-IT" sz="2400" dirty="0"/>
              <a:t>berbagai masalah di tengah-tengah proses</a:t>
            </a:r>
            <a:r>
              <a:rPr lang="id-ID" sz="2400" dirty="0"/>
              <a:t> </a:t>
            </a:r>
            <a:r>
              <a:rPr lang="en-US" sz="2400" dirty="0" err="1"/>
              <a:t>penelitian</a:t>
            </a:r>
            <a:r>
              <a:rPr lang="en-US" sz="2400" dirty="0"/>
              <a:t> (</a:t>
            </a:r>
            <a:r>
              <a:rPr lang="en-US" sz="2400" i="1" dirty="0"/>
              <a:t>Black and Champion, 1992</a:t>
            </a:r>
            <a:r>
              <a:rPr lang="en-US" sz="2400" dirty="0"/>
              <a:t>).</a:t>
            </a:r>
            <a:endParaRPr lang="id-ID" sz="2400" dirty="0"/>
          </a:p>
        </p:txBody>
      </p:sp>
    </p:spTree>
    <p:extLst>
      <p:ext uri="{BB962C8B-B14F-4D97-AF65-F5344CB8AC3E}">
        <p14:creationId xmlns:p14="http://schemas.microsoft.com/office/powerpoint/2010/main" val="39692024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FOKUS PENELITIAN</a:t>
            </a:r>
          </a:p>
        </p:txBody>
      </p:sp>
      <p:sp>
        <p:nvSpPr>
          <p:cNvPr id="3" name="Content Placeholder 2"/>
          <p:cNvSpPr>
            <a:spLocks noGrp="1"/>
          </p:cNvSpPr>
          <p:nvPr>
            <p:ph idx="1"/>
          </p:nvPr>
        </p:nvSpPr>
        <p:spPr/>
        <p:txBody>
          <a:bodyPr>
            <a:noAutofit/>
          </a:bodyPr>
          <a:lstStyle/>
          <a:p>
            <a:r>
              <a:rPr lang="id-ID" sz="2400" dirty="0"/>
              <a:t>mengandung makna motif penelitian, oleh karenanya fokus di dalamnya mengandung makna empiris (fenomena) dan teoritis. Sehingga bagi seorang peneliti kualitatif perlu mengkaitkannya fokus dengan berbagai teori yang berkaitan dengan hal tersebut.</a:t>
            </a:r>
          </a:p>
          <a:p>
            <a:r>
              <a:rPr lang="id-ID" sz="2400" dirty="0"/>
              <a:t>Diformulasikan </a:t>
            </a:r>
            <a:r>
              <a:rPr lang="sv-SE" sz="2400" dirty="0"/>
              <a:t>dalam kalimat tanya yang jelas formatnya, singkat,</a:t>
            </a:r>
            <a:r>
              <a:rPr lang="id-ID" sz="2400" dirty="0"/>
              <a:t> tajam, dan tidak bias maknanya;</a:t>
            </a:r>
          </a:p>
          <a:p>
            <a:r>
              <a:rPr lang="id-ID" sz="2400" dirty="0"/>
              <a:t>fokus suatu penelitian disempurnakan setelah penulis terjun ke lapangan. Hal ini terjadi, sebab penelitian kualitatif lebih mendasarkan pada realitas lapangan (</a:t>
            </a:r>
            <a:r>
              <a:rPr lang="id-ID" sz="2400" i="1" dirty="0"/>
              <a:t>perspektive emik</a:t>
            </a:r>
            <a:r>
              <a:rPr lang="id-ID" sz="2400" dirty="0"/>
              <a:t>) dari pada hasil pemikiran subjektif peneliti (</a:t>
            </a:r>
            <a:r>
              <a:rPr lang="id-ID" sz="2400" i="1" dirty="0"/>
              <a:t>perspektive etik</a:t>
            </a:r>
            <a:r>
              <a:rPr lang="id-ID" sz="2400" dirty="0"/>
              <a:t>).</a:t>
            </a:r>
          </a:p>
        </p:txBody>
      </p:sp>
    </p:spTree>
    <p:extLst>
      <p:ext uri="{BB962C8B-B14F-4D97-AF65-F5344CB8AC3E}">
        <p14:creationId xmlns:p14="http://schemas.microsoft.com/office/powerpoint/2010/main" val="13750509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4400" b="1" dirty="0"/>
              <a:t>TUGAS / KUIS</a:t>
            </a:r>
          </a:p>
        </p:txBody>
      </p:sp>
      <p:sp>
        <p:nvSpPr>
          <p:cNvPr id="3" name="Content Placeholder 2"/>
          <p:cNvSpPr>
            <a:spLocks noGrp="1"/>
          </p:cNvSpPr>
          <p:nvPr>
            <p:ph idx="1"/>
          </p:nvPr>
        </p:nvSpPr>
        <p:spPr>
          <a:xfrm>
            <a:off x="1338943" y="1972250"/>
            <a:ext cx="10131425" cy="2978573"/>
          </a:xfrm>
        </p:spPr>
        <p:txBody>
          <a:bodyPr>
            <a:normAutofit/>
          </a:bodyPr>
          <a:lstStyle/>
          <a:p>
            <a:r>
              <a:rPr lang="id-ID" sz="3200" dirty="0"/>
              <a:t>PRAKTIK MENENTUKAN JUDUL</a:t>
            </a:r>
          </a:p>
          <a:p>
            <a:r>
              <a:rPr lang="id-ID" sz="3200" dirty="0"/>
              <a:t>PRAKTIK MENGIDENTIFIKASI MASALAH</a:t>
            </a:r>
          </a:p>
          <a:p>
            <a:r>
              <a:rPr lang="id-ID" sz="3200" dirty="0"/>
              <a:t>PRAKTIK MERUMUSKAN MASALAH</a:t>
            </a:r>
          </a:p>
          <a:p>
            <a:r>
              <a:rPr lang="id-ID" sz="3200" dirty="0"/>
              <a:t>PRAKTIK MENENTUKAN TUJUAN PENELITIAN</a:t>
            </a:r>
          </a:p>
        </p:txBody>
      </p:sp>
    </p:spTree>
    <p:extLst>
      <p:ext uri="{BB962C8B-B14F-4D97-AF65-F5344CB8AC3E}">
        <p14:creationId xmlns:p14="http://schemas.microsoft.com/office/powerpoint/2010/main" val="24707223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4178" y="2569028"/>
            <a:ext cx="10131425" cy="1456267"/>
          </a:xfrm>
        </p:spPr>
        <p:txBody>
          <a:bodyPr/>
          <a:lstStyle/>
          <a:p>
            <a:pPr algn="ctr"/>
            <a:r>
              <a:rPr lang="id-ID" dirty="0"/>
              <a:t>TERIMAKASIH</a:t>
            </a:r>
          </a:p>
        </p:txBody>
      </p:sp>
    </p:spTree>
    <p:extLst>
      <p:ext uri="{BB962C8B-B14F-4D97-AF65-F5344CB8AC3E}">
        <p14:creationId xmlns:p14="http://schemas.microsoft.com/office/powerpoint/2010/main" val="195972962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04C7E"/>
      </a:dk2>
      <a:lt2>
        <a:srgbClr val="EBEBEB"/>
      </a:lt2>
      <a:accent1>
        <a:srgbClr val="94CE67"/>
      </a:accent1>
      <a:accent2>
        <a:srgbClr val="49D1CD"/>
      </a:accent2>
      <a:accent3>
        <a:srgbClr val="61A5D6"/>
      </a:accent3>
      <a:accent4>
        <a:srgbClr val="9D8CD3"/>
      </a:accent4>
      <a:accent5>
        <a:srgbClr val="E45C8A"/>
      </a:accent5>
      <a:accent6>
        <a:srgbClr val="F98C61"/>
      </a:accent6>
      <a:hlink>
        <a:srgbClr val="AAF172"/>
      </a:hlink>
      <a:folHlink>
        <a:srgbClr val="E7F19A"/>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E44E6A2F-09CD-4BE0-B42D-107FF03CEED6}"/>
    </a:ext>
  </a:extLst>
</a:theme>
</file>

<file path=docProps/app.xml><?xml version="1.0" encoding="utf-8"?>
<Properties xmlns="http://schemas.openxmlformats.org/officeDocument/2006/extended-properties" xmlns:vt="http://schemas.openxmlformats.org/officeDocument/2006/docPropsVTypes">
  <Template>TM03457452[[fn=Celestial]]</Template>
  <TotalTime>1781</TotalTime>
  <Words>503</Words>
  <Application>Microsoft Office PowerPoint</Application>
  <PresentationFormat>Widescreen</PresentationFormat>
  <Paragraphs>42</Paragraphs>
  <Slides>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Arial Narrow</vt:lpstr>
      <vt:lpstr>Arial Unicode MS</vt:lpstr>
      <vt:lpstr>Calibri</vt:lpstr>
      <vt:lpstr>Calibri Light</vt:lpstr>
      <vt:lpstr>Verdana</vt:lpstr>
      <vt:lpstr>Celestial</vt:lpstr>
      <vt:lpstr>DEFINISI MASALAH,  CIRI DAN IDENTIFIKASI MASALAH</vt:lpstr>
      <vt:lpstr>Langkah pengembangan pengetahuan melalui penelitian, yaitu (Walberg, 1986):</vt:lpstr>
      <vt:lpstr>PowerPoint Presentation</vt:lpstr>
      <vt:lpstr>RANCANGAN PENELITIAN KUALITATIF</vt:lpstr>
      <vt:lpstr>Tahapan Rancangan Penelitian Kualitatif (Fraenkel, 1992) ;</vt:lpstr>
      <vt:lpstr>fungsi rancangan suatu penelitian sebagai berikut ;</vt:lpstr>
      <vt:lpstr>FOKUS PENELITIAN</vt:lpstr>
      <vt:lpstr>TUGAS / KUIS</vt:lpstr>
      <vt:lpstr>TERIMAKASIH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METODE PENELITIAN KUALITATIF</dc:title>
  <dc:creator>WIN10</dc:creator>
  <cp:lastModifiedBy>HP</cp:lastModifiedBy>
  <cp:revision>9</cp:revision>
  <dcterms:created xsi:type="dcterms:W3CDTF">2022-09-20T13:50:45Z</dcterms:created>
  <dcterms:modified xsi:type="dcterms:W3CDTF">2023-10-03T07:02:23Z</dcterms:modified>
</cp:coreProperties>
</file>