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17"/>
  </p:notesMasterIdLst>
  <p:sldIdLst>
    <p:sldId id="256" r:id="rId2"/>
    <p:sldId id="270" r:id="rId3"/>
    <p:sldId id="271" r:id="rId4"/>
    <p:sldId id="274" r:id="rId5"/>
    <p:sldId id="275" r:id="rId6"/>
    <p:sldId id="273" r:id="rId7"/>
    <p:sldId id="272" r:id="rId8"/>
    <p:sldId id="257" r:id="rId9"/>
    <p:sldId id="258" r:id="rId10"/>
    <p:sldId id="276" r:id="rId11"/>
    <p:sldId id="277" r:id="rId12"/>
    <p:sldId id="278" r:id="rId13"/>
    <p:sldId id="259" r:id="rId14"/>
    <p:sldId id="260" r:id="rId15"/>
    <p:sldId id="269" r:id="rId1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DBDA95-FCBE-4360-864D-5C53A5FF8A1F}"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en-US"/>
        </a:p>
      </dgm:t>
    </dgm:pt>
    <dgm:pt modelId="{82993FE6-5EF4-48D0-9C45-D33BB3DCFA85}">
      <dgm:prSet phldrT="[Text]"/>
      <dgm:spPr/>
      <dgm:t>
        <a:bodyPr/>
        <a:lstStyle/>
        <a:p>
          <a:r>
            <a:rPr lang="id-ID" dirty="0">
              <a:solidFill>
                <a:schemeClr val="bg1"/>
              </a:solidFill>
            </a:rPr>
            <a:t>Hadir di kelas max 5 menit sebelum perkuliahan di mulai untuk melakukan absensi </a:t>
          </a:r>
          <a:endParaRPr lang="en-US" dirty="0">
            <a:solidFill>
              <a:schemeClr val="bg1"/>
            </a:solidFill>
          </a:endParaRPr>
        </a:p>
      </dgm:t>
    </dgm:pt>
    <dgm:pt modelId="{8103398D-E1FD-454D-824A-D26F72B871D9}" type="parTrans" cxnId="{A0C2AB6E-3716-4226-A45D-1BC327A522A5}">
      <dgm:prSet/>
      <dgm:spPr/>
      <dgm:t>
        <a:bodyPr/>
        <a:lstStyle/>
        <a:p>
          <a:endParaRPr lang="en-US">
            <a:solidFill>
              <a:schemeClr val="bg1"/>
            </a:solidFill>
          </a:endParaRPr>
        </a:p>
      </dgm:t>
    </dgm:pt>
    <dgm:pt modelId="{B02CC799-561D-4B43-ACC6-A375690EE954}" type="sibTrans" cxnId="{A0C2AB6E-3716-4226-A45D-1BC327A522A5}">
      <dgm:prSet/>
      <dgm:spPr/>
      <dgm:t>
        <a:bodyPr/>
        <a:lstStyle/>
        <a:p>
          <a:endParaRPr lang="en-US">
            <a:solidFill>
              <a:schemeClr val="bg1"/>
            </a:solidFill>
          </a:endParaRPr>
        </a:p>
      </dgm:t>
    </dgm:pt>
    <dgm:pt modelId="{A9EF0720-7947-4C28-8D31-D7C32B10FE1A}">
      <dgm:prSet phldrT="[Text]"/>
      <dgm:spPr/>
      <dgm:t>
        <a:bodyPr/>
        <a:lstStyle/>
        <a:p>
          <a:r>
            <a:rPr lang="id-ID" dirty="0">
              <a:solidFill>
                <a:schemeClr val="bg1"/>
              </a:solidFill>
            </a:rPr>
            <a:t>Berpakaian Rapi dan Sopan (tidak menggunakan kaos oblong)</a:t>
          </a:r>
          <a:endParaRPr lang="en-US" dirty="0">
            <a:solidFill>
              <a:schemeClr val="bg1"/>
            </a:solidFill>
          </a:endParaRPr>
        </a:p>
      </dgm:t>
    </dgm:pt>
    <dgm:pt modelId="{FEE9DEA5-4E87-402D-9EFD-199779919C85}" type="parTrans" cxnId="{B8D6590C-A75F-401E-9157-E25BFDEE56FC}">
      <dgm:prSet/>
      <dgm:spPr/>
      <dgm:t>
        <a:bodyPr/>
        <a:lstStyle/>
        <a:p>
          <a:endParaRPr lang="en-US">
            <a:solidFill>
              <a:schemeClr val="bg1"/>
            </a:solidFill>
          </a:endParaRPr>
        </a:p>
      </dgm:t>
    </dgm:pt>
    <dgm:pt modelId="{9493E1D1-0EF5-4D0D-A61F-409841F0232C}" type="sibTrans" cxnId="{B8D6590C-A75F-401E-9157-E25BFDEE56FC}">
      <dgm:prSet/>
      <dgm:spPr/>
      <dgm:t>
        <a:bodyPr/>
        <a:lstStyle/>
        <a:p>
          <a:endParaRPr lang="en-US">
            <a:solidFill>
              <a:schemeClr val="bg1"/>
            </a:solidFill>
          </a:endParaRPr>
        </a:p>
      </dgm:t>
    </dgm:pt>
    <dgm:pt modelId="{7BE3222A-EBA9-40EA-8D7C-482679B37E15}">
      <dgm:prSet phldrT="[Text]"/>
      <dgm:spPr/>
      <dgm:t>
        <a:bodyPr/>
        <a:lstStyle/>
        <a:p>
          <a:r>
            <a:rPr lang="id-ID" dirty="0">
              <a:solidFill>
                <a:schemeClr val="bg1"/>
              </a:solidFill>
            </a:rPr>
            <a:t>Memakai Sepatu</a:t>
          </a:r>
          <a:endParaRPr lang="en-US" dirty="0">
            <a:solidFill>
              <a:schemeClr val="bg1"/>
            </a:solidFill>
          </a:endParaRPr>
        </a:p>
      </dgm:t>
    </dgm:pt>
    <dgm:pt modelId="{43C53167-12DB-4433-BD5E-95CC4F0479F9}" type="parTrans" cxnId="{B5E71127-2967-4B55-BC73-65F599155E95}">
      <dgm:prSet/>
      <dgm:spPr/>
      <dgm:t>
        <a:bodyPr/>
        <a:lstStyle/>
        <a:p>
          <a:endParaRPr lang="en-US">
            <a:solidFill>
              <a:schemeClr val="bg1"/>
            </a:solidFill>
          </a:endParaRPr>
        </a:p>
      </dgm:t>
    </dgm:pt>
    <dgm:pt modelId="{3AC8A860-1FCA-4ED3-9BD6-4F26BCA16EB3}" type="sibTrans" cxnId="{B5E71127-2967-4B55-BC73-65F599155E95}">
      <dgm:prSet/>
      <dgm:spPr/>
      <dgm:t>
        <a:bodyPr/>
        <a:lstStyle/>
        <a:p>
          <a:endParaRPr lang="en-US">
            <a:solidFill>
              <a:schemeClr val="bg1"/>
            </a:solidFill>
          </a:endParaRPr>
        </a:p>
      </dgm:t>
    </dgm:pt>
    <dgm:pt modelId="{542D5D0C-3534-477A-9B36-3FABCCBF975F}">
      <dgm:prSet phldrT="[Text]"/>
      <dgm:spPr/>
      <dgm:t>
        <a:bodyPr/>
        <a:lstStyle/>
        <a:p>
          <a:r>
            <a:rPr lang="id-ID" dirty="0">
              <a:solidFill>
                <a:schemeClr val="bg1"/>
              </a:solidFill>
            </a:rPr>
            <a:t>Saling mengingatkan sesama, apabila terdapat perubahan jadwal atau ruangan;</a:t>
          </a:r>
          <a:endParaRPr lang="en-US" dirty="0">
            <a:solidFill>
              <a:schemeClr val="bg1"/>
            </a:solidFill>
          </a:endParaRPr>
        </a:p>
      </dgm:t>
    </dgm:pt>
    <dgm:pt modelId="{8CDC57CE-C363-46A7-B669-1C87043A8978}" type="parTrans" cxnId="{DD7E5E00-5E56-426B-B896-6610749221AA}">
      <dgm:prSet/>
      <dgm:spPr/>
      <dgm:t>
        <a:bodyPr/>
        <a:lstStyle/>
        <a:p>
          <a:endParaRPr lang="en-US">
            <a:solidFill>
              <a:schemeClr val="bg1"/>
            </a:solidFill>
          </a:endParaRPr>
        </a:p>
      </dgm:t>
    </dgm:pt>
    <dgm:pt modelId="{38F5576D-8F43-4B55-B0C5-476B146F1DAC}" type="sibTrans" cxnId="{DD7E5E00-5E56-426B-B896-6610749221AA}">
      <dgm:prSet/>
      <dgm:spPr/>
      <dgm:t>
        <a:bodyPr/>
        <a:lstStyle/>
        <a:p>
          <a:endParaRPr lang="en-US">
            <a:solidFill>
              <a:schemeClr val="bg1"/>
            </a:solidFill>
          </a:endParaRPr>
        </a:p>
      </dgm:t>
    </dgm:pt>
    <dgm:pt modelId="{889402A4-B574-4FCC-91EF-50085AB49892}">
      <dgm:prSet phldrT="[Text]"/>
      <dgm:spPr/>
      <dgm:t>
        <a:bodyPr/>
        <a:lstStyle/>
        <a:p>
          <a:r>
            <a:rPr lang="id-ID" dirty="0">
              <a:solidFill>
                <a:schemeClr val="bg1"/>
              </a:solidFill>
            </a:rPr>
            <a:t>Perkuliahan berlangsung 150 menit/ pertemuan sebanyak 14x pertemuan + UTS dan UAS</a:t>
          </a:r>
          <a:endParaRPr lang="en-US" dirty="0">
            <a:solidFill>
              <a:schemeClr val="bg1"/>
            </a:solidFill>
          </a:endParaRPr>
        </a:p>
      </dgm:t>
    </dgm:pt>
    <dgm:pt modelId="{D093A389-275E-4E04-A0E2-E84AF94A8F8E}" type="parTrans" cxnId="{04505BF9-8BBB-4D6C-8AB9-5D92BF75FF24}">
      <dgm:prSet/>
      <dgm:spPr/>
      <dgm:t>
        <a:bodyPr/>
        <a:lstStyle/>
        <a:p>
          <a:endParaRPr lang="en-US"/>
        </a:p>
      </dgm:t>
    </dgm:pt>
    <dgm:pt modelId="{94C5E8FA-0785-40C7-A358-5BE90CBB2DB4}" type="sibTrans" cxnId="{04505BF9-8BBB-4D6C-8AB9-5D92BF75FF24}">
      <dgm:prSet/>
      <dgm:spPr/>
      <dgm:t>
        <a:bodyPr/>
        <a:lstStyle/>
        <a:p>
          <a:endParaRPr lang="en-US"/>
        </a:p>
      </dgm:t>
    </dgm:pt>
    <dgm:pt modelId="{D7C158BA-D10E-40A2-9C7C-1C149DCCBB48}" type="pres">
      <dgm:prSet presAssocID="{EBDBDA95-FCBE-4360-864D-5C53A5FF8A1F}" presName="Name0" presStyleCnt="0">
        <dgm:presLayoutVars>
          <dgm:chMax val="7"/>
          <dgm:chPref val="7"/>
          <dgm:dir/>
        </dgm:presLayoutVars>
      </dgm:prSet>
      <dgm:spPr/>
    </dgm:pt>
    <dgm:pt modelId="{8153EE4E-617A-4671-86ED-C47CEF221E64}" type="pres">
      <dgm:prSet presAssocID="{EBDBDA95-FCBE-4360-864D-5C53A5FF8A1F}" presName="Name1" presStyleCnt="0"/>
      <dgm:spPr/>
    </dgm:pt>
    <dgm:pt modelId="{B14C08B6-6EF6-472A-929B-4FA70065299A}" type="pres">
      <dgm:prSet presAssocID="{EBDBDA95-FCBE-4360-864D-5C53A5FF8A1F}" presName="cycle" presStyleCnt="0"/>
      <dgm:spPr/>
    </dgm:pt>
    <dgm:pt modelId="{B9BD9A1B-74B7-4BD1-ADCE-90A3F1FD7B2E}" type="pres">
      <dgm:prSet presAssocID="{EBDBDA95-FCBE-4360-864D-5C53A5FF8A1F}" presName="srcNode" presStyleLbl="node1" presStyleIdx="0" presStyleCnt="5"/>
      <dgm:spPr/>
    </dgm:pt>
    <dgm:pt modelId="{98198D60-271C-468E-A23C-407D8DF3603E}" type="pres">
      <dgm:prSet presAssocID="{EBDBDA95-FCBE-4360-864D-5C53A5FF8A1F}" presName="conn" presStyleLbl="parChTrans1D2" presStyleIdx="0" presStyleCnt="1"/>
      <dgm:spPr/>
    </dgm:pt>
    <dgm:pt modelId="{849701A9-FAA3-4AD7-8C39-2501E2FE569A}" type="pres">
      <dgm:prSet presAssocID="{EBDBDA95-FCBE-4360-864D-5C53A5FF8A1F}" presName="extraNode" presStyleLbl="node1" presStyleIdx="0" presStyleCnt="5"/>
      <dgm:spPr/>
    </dgm:pt>
    <dgm:pt modelId="{7EC78AE0-BD99-4BBA-8F18-9E540EC5ACDD}" type="pres">
      <dgm:prSet presAssocID="{EBDBDA95-FCBE-4360-864D-5C53A5FF8A1F}" presName="dstNode" presStyleLbl="node1" presStyleIdx="0" presStyleCnt="5"/>
      <dgm:spPr/>
    </dgm:pt>
    <dgm:pt modelId="{CDA0E3A2-36B9-40B2-BDAE-186AAA37D3F2}" type="pres">
      <dgm:prSet presAssocID="{542D5D0C-3534-477A-9B36-3FABCCBF975F}" presName="text_1" presStyleLbl="node1" presStyleIdx="0" presStyleCnt="5">
        <dgm:presLayoutVars>
          <dgm:bulletEnabled val="1"/>
        </dgm:presLayoutVars>
      </dgm:prSet>
      <dgm:spPr/>
    </dgm:pt>
    <dgm:pt modelId="{8AD66ED0-1732-4884-9E5F-D9485AA2B6B2}" type="pres">
      <dgm:prSet presAssocID="{542D5D0C-3534-477A-9B36-3FABCCBF975F}" presName="accent_1" presStyleCnt="0"/>
      <dgm:spPr/>
    </dgm:pt>
    <dgm:pt modelId="{9267F569-ECE7-41DA-83A1-95AA1504CA23}" type="pres">
      <dgm:prSet presAssocID="{542D5D0C-3534-477A-9B36-3FABCCBF975F}" presName="accentRepeatNode" presStyleLbl="solidFgAcc1" presStyleIdx="0" presStyleCnt="5"/>
      <dgm:spPr/>
    </dgm:pt>
    <dgm:pt modelId="{959EEA53-1167-4098-8985-59D8DE37DD7D}" type="pres">
      <dgm:prSet presAssocID="{82993FE6-5EF4-48D0-9C45-D33BB3DCFA85}" presName="text_2" presStyleLbl="node1" presStyleIdx="1" presStyleCnt="5">
        <dgm:presLayoutVars>
          <dgm:bulletEnabled val="1"/>
        </dgm:presLayoutVars>
      </dgm:prSet>
      <dgm:spPr/>
    </dgm:pt>
    <dgm:pt modelId="{ABFAA8B2-3BBA-47BB-8880-242876B8F710}" type="pres">
      <dgm:prSet presAssocID="{82993FE6-5EF4-48D0-9C45-D33BB3DCFA85}" presName="accent_2" presStyleCnt="0"/>
      <dgm:spPr/>
    </dgm:pt>
    <dgm:pt modelId="{82A98254-6DF1-43D2-B130-98FAA24CF538}" type="pres">
      <dgm:prSet presAssocID="{82993FE6-5EF4-48D0-9C45-D33BB3DCFA85}" presName="accentRepeatNode" presStyleLbl="solidFgAcc1" presStyleIdx="1" presStyleCnt="5"/>
      <dgm:spPr/>
    </dgm:pt>
    <dgm:pt modelId="{0C7B8CED-E022-476A-B216-324C93504F19}" type="pres">
      <dgm:prSet presAssocID="{A9EF0720-7947-4C28-8D31-D7C32B10FE1A}" presName="text_3" presStyleLbl="node1" presStyleIdx="2" presStyleCnt="5">
        <dgm:presLayoutVars>
          <dgm:bulletEnabled val="1"/>
        </dgm:presLayoutVars>
      </dgm:prSet>
      <dgm:spPr/>
    </dgm:pt>
    <dgm:pt modelId="{FCDF02E4-2E6F-485A-AFDC-D6DF50FCA56E}" type="pres">
      <dgm:prSet presAssocID="{A9EF0720-7947-4C28-8D31-D7C32B10FE1A}" presName="accent_3" presStyleCnt="0"/>
      <dgm:spPr/>
    </dgm:pt>
    <dgm:pt modelId="{7FDB9376-D14E-4D17-8E90-E4B0A0ED8AA9}" type="pres">
      <dgm:prSet presAssocID="{A9EF0720-7947-4C28-8D31-D7C32B10FE1A}" presName="accentRepeatNode" presStyleLbl="solidFgAcc1" presStyleIdx="2" presStyleCnt="5"/>
      <dgm:spPr/>
    </dgm:pt>
    <dgm:pt modelId="{E0BCE166-394E-4A8C-8BB9-74258DF58363}" type="pres">
      <dgm:prSet presAssocID="{7BE3222A-EBA9-40EA-8D7C-482679B37E15}" presName="text_4" presStyleLbl="node1" presStyleIdx="3" presStyleCnt="5">
        <dgm:presLayoutVars>
          <dgm:bulletEnabled val="1"/>
        </dgm:presLayoutVars>
      </dgm:prSet>
      <dgm:spPr/>
    </dgm:pt>
    <dgm:pt modelId="{FFE1785E-E4F0-45BD-87E8-6C24091B0F86}" type="pres">
      <dgm:prSet presAssocID="{7BE3222A-EBA9-40EA-8D7C-482679B37E15}" presName="accent_4" presStyleCnt="0"/>
      <dgm:spPr/>
    </dgm:pt>
    <dgm:pt modelId="{87C3B06A-2AAD-45FC-A75C-15EFBF942D4B}" type="pres">
      <dgm:prSet presAssocID="{7BE3222A-EBA9-40EA-8D7C-482679B37E15}" presName="accentRepeatNode" presStyleLbl="solidFgAcc1" presStyleIdx="3" presStyleCnt="5"/>
      <dgm:spPr/>
    </dgm:pt>
    <dgm:pt modelId="{B759F320-1149-43DC-B0C7-F669B0158937}" type="pres">
      <dgm:prSet presAssocID="{889402A4-B574-4FCC-91EF-50085AB49892}" presName="text_5" presStyleLbl="node1" presStyleIdx="4" presStyleCnt="5">
        <dgm:presLayoutVars>
          <dgm:bulletEnabled val="1"/>
        </dgm:presLayoutVars>
      </dgm:prSet>
      <dgm:spPr/>
    </dgm:pt>
    <dgm:pt modelId="{DF8152AF-189A-4F9A-A45F-4E7236F11EB6}" type="pres">
      <dgm:prSet presAssocID="{889402A4-B574-4FCC-91EF-50085AB49892}" presName="accent_5" presStyleCnt="0"/>
      <dgm:spPr/>
    </dgm:pt>
    <dgm:pt modelId="{AAF1E03D-2615-4AB9-AF09-7E45476C1622}" type="pres">
      <dgm:prSet presAssocID="{889402A4-B574-4FCC-91EF-50085AB49892}" presName="accentRepeatNode" presStyleLbl="solidFgAcc1" presStyleIdx="4" presStyleCnt="5"/>
      <dgm:spPr/>
    </dgm:pt>
  </dgm:ptLst>
  <dgm:cxnLst>
    <dgm:cxn modelId="{DD7E5E00-5E56-426B-B896-6610749221AA}" srcId="{EBDBDA95-FCBE-4360-864D-5C53A5FF8A1F}" destId="{542D5D0C-3534-477A-9B36-3FABCCBF975F}" srcOrd="0" destOrd="0" parTransId="{8CDC57CE-C363-46A7-B669-1C87043A8978}" sibTransId="{38F5576D-8F43-4B55-B0C5-476B146F1DAC}"/>
    <dgm:cxn modelId="{B8D6590C-A75F-401E-9157-E25BFDEE56FC}" srcId="{EBDBDA95-FCBE-4360-864D-5C53A5FF8A1F}" destId="{A9EF0720-7947-4C28-8D31-D7C32B10FE1A}" srcOrd="2" destOrd="0" parTransId="{FEE9DEA5-4E87-402D-9EFD-199779919C85}" sibTransId="{9493E1D1-0EF5-4D0D-A61F-409841F0232C}"/>
    <dgm:cxn modelId="{B5E71127-2967-4B55-BC73-65F599155E95}" srcId="{EBDBDA95-FCBE-4360-864D-5C53A5FF8A1F}" destId="{7BE3222A-EBA9-40EA-8D7C-482679B37E15}" srcOrd="3" destOrd="0" parTransId="{43C53167-12DB-4433-BD5E-95CC4F0479F9}" sibTransId="{3AC8A860-1FCA-4ED3-9BD6-4F26BCA16EB3}"/>
    <dgm:cxn modelId="{E080C633-4D68-4B41-B27A-06CDC7DB1D0C}" type="presOf" srcId="{889402A4-B574-4FCC-91EF-50085AB49892}" destId="{B759F320-1149-43DC-B0C7-F669B0158937}" srcOrd="0" destOrd="0" presId="urn:microsoft.com/office/officeart/2008/layout/VerticalCurvedList"/>
    <dgm:cxn modelId="{76DDDC36-364C-41A2-AE49-6D8C5C002459}" type="presOf" srcId="{7BE3222A-EBA9-40EA-8D7C-482679B37E15}" destId="{E0BCE166-394E-4A8C-8BB9-74258DF58363}" srcOrd="0" destOrd="0" presId="urn:microsoft.com/office/officeart/2008/layout/VerticalCurvedList"/>
    <dgm:cxn modelId="{A132FF49-265B-4ED7-A0B5-6F18BB87F4C1}" type="presOf" srcId="{EBDBDA95-FCBE-4360-864D-5C53A5FF8A1F}" destId="{D7C158BA-D10E-40A2-9C7C-1C149DCCBB48}" srcOrd="0" destOrd="0" presId="urn:microsoft.com/office/officeart/2008/layout/VerticalCurvedList"/>
    <dgm:cxn modelId="{A0C2AB6E-3716-4226-A45D-1BC327A522A5}" srcId="{EBDBDA95-FCBE-4360-864D-5C53A5FF8A1F}" destId="{82993FE6-5EF4-48D0-9C45-D33BB3DCFA85}" srcOrd="1" destOrd="0" parTransId="{8103398D-E1FD-454D-824A-D26F72B871D9}" sibTransId="{B02CC799-561D-4B43-ACC6-A375690EE954}"/>
    <dgm:cxn modelId="{F0AABF87-9CF1-4BFD-B6E4-5875283544D2}" type="presOf" srcId="{542D5D0C-3534-477A-9B36-3FABCCBF975F}" destId="{CDA0E3A2-36B9-40B2-BDAE-186AAA37D3F2}" srcOrd="0" destOrd="0" presId="urn:microsoft.com/office/officeart/2008/layout/VerticalCurvedList"/>
    <dgm:cxn modelId="{9CB96D92-9A98-46B8-9DE5-86441FEDDBA3}" type="presOf" srcId="{A9EF0720-7947-4C28-8D31-D7C32B10FE1A}" destId="{0C7B8CED-E022-476A-B216-324C93504F19}" srcOrd="0" destOrd="0" presId="urn:microsoft.com/office/officeart/2008/layout/VerticalCurvedList"/>
    <dgm:cxn modelId="{0EDF0BC6-8F27-4564-B2D3-87E721391A6B}" type="presOf" srcId="{82993FE6-5EF4-48D0-9C45-D33BB3DCFA85}" destId="{959EEA53-1167-4098-8985-59D8DE37DD7D}" srcOrd="0" destOrd="0" presId="urn:microsoft.com/office/officeart/2008/layout/VerticalCurvedList"/>
    <dgm:cxn modelId="{DD4BFFE9-2096-4D40-868F-3467EC6FAB58}" type="presOf" srcId="{38F5576D-8F43-4B55-B0C5-476B146F1DAC}" destId="{98198D60-271C-468E-A23C-407D8DF3603E}" srcOrd="0" destOrd="0" presId="urn:microsoft.com/office/officeart/2008/layout/VerticalCurvedList"/>
    <dgm:cxn modelId="{04505BF9-8BBB-4D6C-8AB9-5D92BF75FF24}" srcId="{EBDBDA95-FCBE-4360-864D-5C53A5FF8A1F}" destId="{889402A4-B574-4FCC-91EF-50085AB49892}" srcOrd="4" destOrd="0" parTransId="{D093A389-275E-4E04-A0E2-E84AF94A8F8E}" sibTransId="{94C5E8FA-0785-40C7-A358-5BE90CBB2DB4}"/>
    <dgm:cxn modelId="{A13355B0-4887-4FF8-B4F0-A0714E754B61}" type="presParOf" srcId="{D7C158BA-D10E-40A2-9C7C-1C149DCCBB48}" destId="{8153EE4E-617A-4671-86ED-C47CEF221E64}" srcOrd="0" destOrd="0" presId="urn:microsoft.com/office/officeart/2008/layout/VerticalCurvedList"/>
    <dgm:cxn modelId="{3BFC8524-010D-4F29-AA6F-18D5F8BA3BB7}" type="presParOf" srcId="{8153EE4E-617A-4671-86ED-C47CEF221E64}" destId="{B14C08B6-6EF6-472A-929B-4FA70065299A}" srcOrd="0" destOrd="0" presId="urn:microsoft.com/office/officeart/2008/layout/VerticalCurvedList"/>
    <dgm:cxn modelId="{5DE92F58-0B39-4E45-B997-E659C03F0678}" type="presParOf" srcId="{B14C08B6-6EF6-472A-929B-4FA70065299A}" destId="{B9BD9A1B-74B7-4BD1-ADCE-90A3F1FD7B2E}" srcOrd="0" destOrd="0" presId="urn:microsoft.com/office/officeart/2008/layout/VerticalCurvedList"/>
    <dgm:cxn modelId="{220B1E21-0C87-4F37-80FA-E910AB0AB451}" type="presParOf" srcId="{B14C08B6-6EF6-472A-929B-4FA70065299A}" destId="{98198D60-271C-468E-A23C-407D8DF3603E}" srcOrd="1" destOrd="0" presId="urn:microsoft.com/office/officeart/2008/layout/VerticalCurvedList"/>
    <dgm:cxn modelId="{333E77C7-ADAC-456C-8BF4-1C648B2F1160}" type="presParOf" srcId="{B14C08B6-6EF6-472A-929B-4FA70065299A}" destId="{849701A9-FAA3-4AD7-8C39-2501E2FE569A}" srcOrd="2" destOrd="0" presId="urn:microsoft.com/office/officeart/2008/layout/VerticalCurvedList"/>
    <dgm:cxn modelId="{1F4BA867-9225-4104-8466-3A2172D02D1B}" type="presParOf" srcId="{B14C08B6-6EF6-472A-929B-4FA70065299A}" destId="{7EC78AE0-BD99-4BBA-8F18-9E540EC5ACDD}" srcOrd="3" destOrd="0" presId="urn:microsoft.com/office/officeart/2008/layout/VerticalCurvedList"/>
    <dgm:cxn modelId="{85A4E5FF-C4D0-44D7-9C22-5424399A1F63}" type="presParOf" srcId="{8153EE4E-617A-4671-86ED-C47CEF221E64}" destId="{CDA0E3A2-36B9-40B2-BDAE-186AAA37D3F2}" srcOrd="1" destOrd="0" presId="urn:microsoft.com/office/officeart/2008/layout/VerticalCurvedList"/>
    <dgm:cxn modelId="{7BC9B697-1460-49F5-8C7A-610E299B054C}" type="presParOf" srcId="{8153EE4E-617A-4671-86ED-C47CEF221E64}" destId="{8AD66ED0-1732-4884-9E5F-D9485AA2B6B2}" srcOrd="2" destOrd="0" presId="urn:microsoft.com/office/officeart/2008/layout/VerticalCurvedList"/>
    <dgm:cxn modelId="{D30E8CD7-BAE6-4EFA-ACAC-D17B7BBC4646}" type="presParOf" srcId="{8AD66ED0-1732-4884-9E5F-D9485AA2B6B2}" destId="{9267F569-ECE7-41DA-83A1-95AA1504CA23}" srcOrd="0" destOrd="0" presId="urn:microsoft.com/office/officeart/2008/layout/VerticalCurvedList"/>
    <dgm:cxn modelId="{C6C09472-42CE-42AA-96B5-A0C176C2FA4B}" type="presParOf" srcId="{8153EE4E-617A-4671-86ED-C47CEF221E64}" destId="{959EEA53-1167-4098-8985-59D8DE37DD7D}" srcOrd="3" destOrd="0" presId="urn:microsoft.com/office/officeart/2008/layout/VerticalCurvedList"/>
    <dgm:cxn modelId="{A1544FDD-27CE-4FF8-8D94-D73AAC1296A5}" type="presParOf" srcId="{8153EE4E-617A-4671-86ED-C47CEF221E64}" destId="{ABFAA8B2-3BBA-47BB-8880-242876B8F710}" srcOrd="4" destOrd="0" presId="urn:microsoft.com/office/officeart/2008/layout/VerticalCurvedList"/>
    <dgm:cxn modelId="{1300065F-FF0E-4F15-924C-9ECF224CE0EE}" type="presParOf" srcId="{ABFAA8B2-3BBA-47BB-8880-242876B8F710}" destId="{82A98254-6DF1-43D2-B130-98FAA24CF538}" srcOrd="0" destOrd="0" presId="urn:microsoft.com/office/officeart/2008/layout/VerticalCurvedList"/>
    <dgm:cxn modelId="{A019B829-8671-4C72-8B37-415EB2664C02}" type="presParOf" srcId="{8153EE4E-617A-4671-86ED-C47CEF221E64}" destId="{0C7B8CED-E022-476A-B216-324C93504F19}" srcOrd="5" destOrd="0" presId="urn:microsoft.com/office/officeart/2008/layout/VerticalCurvedList"/>
    <dgm:cxn modelId="{14D206F9-7917-4E2D-AA81-E259B48D0429}" type="presParOf" srcId="{8153EE4E-617A-4671-86ED-C47CEF221E64}" destId="{FCDF02E4-2E6F-485A-AFDC-D6DF50FCA56E}" srcOrd="6" destOrd="0" presId="urn:microsoft.com/office/officeart/2008/layout/VerticalCurvedList"/>
    <dgm:cxn modelId="{4DACDAFA-0B65-42A3-8169-EF4CC670652B}" type="presParOf" srcId="{FCDF02E4-2E6F-485A-AFDC-D6DF50FCA56E}" destId="{7FDB9376-D14E-4D17-8E90-E4B0A0ED8AA9}" srcOrd="0" destOrd="0" presId="urn:microsoft.com/office/officeart/2008/layout/VerticalCurvedList"/>
    <dgm:cxn modelId="{0DF49F53-77F7-42CC-92AE-BD9F3F3BB19D}" type="presParOf" srcId="{8153EE4E-617A-4671-86ED-C47CEF221E64}" destId="{E0BCE166-394E-4A8C-8BB9-74258DF58363}" srcOrd="7" destOrd="0" presId="urn:microsoft.com/office/officeart/2008/layout/VerticalCurvedList"/>
    <dgm:cxn modelId="{B5ADD735-079C-40EE-80D8-D54D8E5B3B90}" type="presParOf" srcId="{8153EE4E-617A-4671-86ED-C47CEF221E64}" destId="{FFE1785E-E4F0-45BD-87E8-6C24091B0F86}" srcOrd="8" destOrd="0" presId="urn:microsoft.com/office/officeart/2008/layout/VerticalCurvedList"/>
    <dgm:cxn modelId="{98D69C47-94C4-4D96-AF79-F88BDD4BE8B9}" type="presParOf" srcId="{FFE1785E-E4F0-45BD-87E8-6C24091B0F86}" destId="{87C3B06A-2AAD-45FC-A75C-15EFBF942D4B}" srcOrd="0" destOrd="0" presId="urn:microsoft.com/office/officeart/2008/layout/VerticalCurvedList"/>
    <dgm:cxn modelId="{FBBA4FEA-B9A7-41F4-AA39-C4C521B10EA7}" type="presParOf" srcId="{8153EE4E-617A-4671-86ED-C47CEF221E64}" destId="{B759F320-1149-43DC-B0C7-F669B0158937}" srcOrd="9" destOrd="0" presId="urn:microsoft.com/office/officeart/2008/layout/VerticalCurvedList"/>
    <dgm:cxn modelId="{6CDE6D08-7C48-4BC0-BE35-50621D7980E4}" type="presParOf" srcId="{8153EE4E-617A-4671-86ED-C47CEF221E64}" destId="{DF8152AF-189A-4F9A-A45F-4E7236F11EB6}" srcOrd="10" destOrd="0" presId="urn:microsoft.com/office/officeart/2008/layout/VerticalCurvedList"/>
    <dgm:cxn modelId="{1AD7A4AC-25E5-4080-B5B7-4D6E9810A582}" type="presParOf" srcId="{DF8152AF-189A-4F9A-A45F-4E7236F11EB6}" destId="{AAF1E03D-2615-4AB9-AF09-7E45476C162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67E1475-8974-46D8-BC86-EBC322F22D6D}"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93F3FF33-9A07-4792-A34B-C048CE599011}">
      <dgm:prSet phldrT="[Text]"/>
      <dgm:spPr/>
      <dgm:t>
        <a:bodyPr/>
        <a:lstStyle/>
        <a:p>
          <a:r>
            <a:rPr lang="id-ID" dirty="0"/>
            <a:t>NATURALISTIK</a:t>
          </a:r>
          <a:endParaRPr lang="en-US" dirty="0"/>
        </a:p>
      </dgm:t>
    </dgm:pt>
    <dgm:pt modelId="{28302E08-38AF-4411-94B2-7F1B6A69AAE3}" type="parTrans" cxnId="{565D415C-6719-49E5-88ED-1C6D849E81DD}">
      <dgm:prSet/>
      <dgm:spPr/>
      <dgm:t>
        <a:bodyPr/>
        <a:lstStyle/>
        <a:p>
          <a:endParaRPr lang="en-US"/>
        </a:p>
      </dgm:t>
    </dgm:pt>
    <dgm:pt modelId="{C676641E-1F52-4670-909B-2D75CB627E15}" type="sibTrans" cxnId="{565D415C-6719-49E5-88ED-1C6D849E81DD}">
      <dgm:prSet/>
      <dgm:spPr/>
      <dgm:t>
        <a:bodyPr/>
        <a:lstStyle/>
        <a:p>
          <a:endParaRPr lang="en-US"/>
        </a:p>
      </dgm:t>
    </dgm:pt>
    <dgm:pt modelId="{2CFEC7ED-0BD0-4D19-AEE5-BEF4F84C9EB8}">
      <dgm:prSet phldrT="[Text]"/>
      <dgm:spPr/>
      <dgm:t>
        <a:bodyPr/>
        <a:lstStyle/>
        <a:p>
          <a:r>
            <a:rPr lang="id-ID" b="0" i="0" u="none" dirty="0"/>
            <a:t>PENELITIAN TERHADAP SUATU OBJEK DALAM KONDISI YANG ALAMI (LAWAN DARI EKSPERIMEN) DAN PENELITI BERTINDAK SEBAGAI INSTRUMEN KUNCI.</a:t>
          </a:r>
          <a:endParaRPr lang="en-US" dirty="0"/>
        </a:p>
      </dgm:t>
    </dgm:pt>
    <dgm:pt modelId="{B87A3DC3-F575-4BE0-A7C4-ED23430440B3}" type="parTrans" cxnId="{7C065B9C-26B5-45D3-B1BD-52AEBD6571BA}">
      <dgm:prSet/>
      <dgm:spPr/>
      <dgm:t>
        <a:bodyPr/>
        <a:lstStyle/>
        <a:p>
          <a:endParaRPr lang="en-US"/>
        </a:p>
      </dgm:t>
    </dgm:pt>
    <dgm:pt modelId="{1C83D7E0-84FC-4B7B-BD63-F3CCE4BB111B}" type="sibTrans" cxnId="{7C065B9C-26B5-45D3-B1BD-52AEBD6571BA}">
      <dgm:prSet/>
      <dgm:spPr/>
      <dgm:t>
        <a:bodyPr/>
        <a:lstStyle/>
        <a:p>
          <a:endParaRPr lang="en-US"/>
        </a:p>
      </dgm:t>
    </dgm:pt>
    <dgm:pt modelId="{C7F29EF9-D359-457C-96CF-4CCBD2908E55}">
      <dgm:prSet phldrT="[Text]"/>
      <dgm:spPr/>
      <dgm:t>
        <a:bodyPr/>
        <a:lstStyle/>
        <a:p>
          <a:r>
            <a:rPr lang="id-ID" b="0" i="0" dirty="0"/>
            <a:t>POLICY RESEARCH</a:t>
          </a:r>
          <a:endParaRPr lang="en-US" dirty="0"/>
        </a:p>
      </dgm:t>
    </dgm:pt>
    <dgm:pt modelId="{ECEF4FC3-FB46-4CEC-BCD6-AE393227D0BD}" type="parTrans" cxnId="{36020C5E-2789-4A8E-AEF3-C92562DAC896}">
      <dgm:prSet/>
      <dgm:spPr/>
      <dgm:t>
        <a:bodyPr/>
        <a:lstStyle/>
        <a:p>
          <a:endParaRPr lang="en-US"/>
        </a:p>
      </dgm:t>
    </dgm:pt>
    <dgm:pt modelId="{19890445-6C85-4A2C-B44F-78685CC35056}" type="sibTrans" cxnId="{36020C5E-2789-4A8E-AEF3-C92562DAC896}">
      <dgm:prSet/>
      <dgm:spPr/>
      <dgm:t>
        <a:bodyPr/>
        <a:lstStyle/>
        <a:p>
          <a:endParaRPr lang="en-US"/>
        </a:p>
      </dgm:t>
    </dgm:pt>
    <dgm:pt modelId="{94BE6F04-728D-4B3D-A1D3-C64B30168D4F}">
      <dgm:prSet phldrT="[Text]"/>
      <dgm:spPr/>
      <dgm:t>
        <a:bodyPr/>
        <a:lstStyle/>
        <a:p>
          <a:r>
            <a:rPr lang="id-ID" b="0" i="0" dirty="0"/>
            <a:t>PENELITIAN YANG DILAKUKAN PADA ATAU ANALISIS TERHADAP MASALAH-MASALAH SOSIAL MENDASAR, YANG TEMUANNYA DAPAT DIREKOMENDASIKAN KEPADA PEMBUAT KEPUTUSAN/KEBIJAKAN</a:t>
          </a:r>
          <a:endParaRPr lang="en-US" dirty="0"/>
        </a:p>
      </dgm:t>
    </dgm:pt>
    <dgm:pt modelId="{51C57387-0686-4296-9FD6-0726E768CBA9}" type="parTrans" cxnId="{179BC778-491A-4323-94DA-ED8655A3AEB7}">
      <dgm:prSet/>
      <dgm:spPr/>
      <dgm:t>
        <a:bodyPr/>
        <a:lstStyle/>
        <a:p>
          <a:endParaRPr lang="en-US"/>
        </a:p>
      </dgm:t>
    </dgm:pt>
    <dgm:pt modelId="{924ED844-FD80-4CD9-8CDD-5B6D85F09D32}" type="sibTrans" cxnId="{179BC778-491A-4323-94DA-ED8655A3AEB7}">
      <dgm:prSet/>
      <dgm:spPr/>
      <dgm:t>
        <a:bodyPr/>
        <a:lstStyle/>
        <a:p>
          <a:endParaRPr lang="en-US"/>
        </a:p>
      </dgm:t>
    </dgm:pt>
    <dgm:pt modelId="{2C7871E6-ED57-41AA-90BE-2F5ACE5CB39C}">
      <dgm:prSet phldrT="[Text]"/>
      <dgm:spPr/>
      <dgm:t>
        <a:bodyPr/>
        <a:lstStyle/>
        <a:p>
          <a:r>
            <a:rPr lang="id-ID" b="0" i="0" dirty="0"/>
            <a:t>ACTION RESEARCH</a:t>
          </a:r>
          <a:endParaRPr lang="en-US" dirty="0"/>
        </a:p>
      </dgm:t>
    </dgm:pt>
    <dgm:pt modelId="{5B42DB37-2C13-46D8-91EA-9987B773EDEC}" type="parTrans" cxnId="{1B0AE204-C74F-4F1D-8BE9-34958FEB22CE}">
      <dgm:prSet/>
      <dgm:spPr/>
      <dgm:t>
        <a:bodyPr/>
        <a:lstStyle/>
        <a:p>
          <a:endParaRPr lang="en-US"/>
        </a:p>
      </dgm:t>
    </dgm:pt>
    <dgm:pt modelId="{6C8E8F62-33A0-4D33-92BB-A0216CCBD85C}" type="sibTrans" cxnId="{1B0AE204-C74F-4F1D-8BE9-34958FEB22CE}">
      <dgm:prSet/>
      <dgm:spPr/>
      <dgm:t>
        <a:bodyPr/>
        <a:lstStyle/>
        <a:p>
          <a:endParaRPr lang="en-US"/>
        </a:p>
      </dgm:t>
    </dgm:pt>
    <dgm:pt modelId="{DC9796D1-6C7D-44F4-B91A-6A1B896B8CD5}">
      <dgm:prSet phldrT="[Text]"/>
      <dgm:spPr/>
      <dgm:t>
        <a:bodyPr/>
        <a:lstStyle/>
        <a:p>
          <a:pPr rtl="0"/>
          <a:r>
            <a:rPr lang="id-ID" b="0" i="0" dirty="0"/>
            <a:t>PENELITIAN YANG DILAKUKAN DALAM RANGKA MENGADAKAN PERUBAHAN / PEMBARUAN TERHADAP SITUASI, PERILAKU SERTA ORGANISASI TERMASUK STRUKTUR, MEKANISME KERJA, IKLIM KERJA DAN PRANATA</a:t>
          </a:r>
          <a:endParaRPr lang="en-US" dirty="0"/>
        </a:p>
      </dgm:t>
    </dgm:pt>
    <dgm:pt modelId="{277E237C-45DD-4E8F-BBE8-3CDAC5004C8C}" type="parTrans" cxnId="{84365C19-F01A-492A-85F2-BDCF22CF19A2}">
      <dgm:prSet/>
      <dgm:spPr/>
      <dgm:t>
        <a:bodyPr/>
        <a:lstStyle/>
        <a:p>
          <a:endParaRPr lang="en-US"/>
        </a:p>
      </dgm:t>
    </dgm:pt>
    <dgm:pt modelId="{9BD92E9A-29B1-4BD4-AF68-72BA3B4A4A49}" type="sibTrans" cxnId="{84365C19-F01A-492A-85F2-BDCF22CF19A2}">
      <dgm:prSet/>
      <dgm:spPr/>
      <dgm:t>
        <a:bodyPr/>
        <a:lstStyle/>
        <a:p>
          <a:endParaRPr lang="en-US"/>
        </a:p>
      </dgm:t>
    </dgm:pt>
    <dgm:pt modelId="{362FE51C-3698-45CD-BFEC-2335C24F5075}" type="pres">
      <dgm:prSet presAssocID="{F67E1475-8974-46D8-BC86-EBC322F22D6D}" presName="Name0" presStyleCnt="0">
        <dgm:presLayoutVars>
          <dgm:dir/>
          <dgm:animLvl val="lvl"/>
          <dgm:resizeHandles val="exact"/>
        </dgm:presLayoutVars>
      </dgm:prSet>
      <dgm:spPr/>
    </dgm:pt>
    <dgm:pt modelId="{891B2D63-9E7F-41FD-92F7-C7A70C93E480}" type="pres">
      <dgm:prSet presAssocID="{93F3FF33-9A07-4792-A34B-C048CE599011}" presName="linNode" presStyleCnt="0"/>
      <dgm:spPr/>
    </dgm:pt>
    <dgm:pt modelId="{BC7B7611-089B-4EFA-8178-311D03F6AE10}" type="pres">
      <dgm:prSet presAssocID="{93F3FF33-9A07-4792-A34B-C048CE599011}" presName="parentText" presStyleLbl="node1" presStyleIdx="0" presStyleCnt="3">
        <dgm:presLayoutVars>
          <dgm:chMax val="1"/>
          <dgm:bulletEnabled val="1"/>
        </dgm:presLayoutVars>
      </dgm:prSet>
      <dgm:spPr/>
    </dgm:pt>
    <dgm:pt modelId="{1A73562F-1276-4FA0-8A1C-753670D2A868}" type="pres">
      <dgm:prSet presAssocID="{93F3FF33-9A07-4792-A34B-C048CE599011}" presName="descendantText" presStyleLbl="alignAccFollowNode1" presStyleIdx="0" presStyleCnt="3">
        <dgm:presLayoutVars>
          <dgm:bulletEnabled val="1"/>
        </dgm:presLayoutVars>
      </dgm:prSet>
      <dgm:spPr/>
    </dgm:pt>
    <dgm:pt modelId="{8344CEE3-68B2-48E2-BF0B-C77F4F1DEF8C}" type="pres">
      <dgm:prSet presAssocID="{C676641E-1F52-4670-909B-2D75CB627E15}" presName="sp" presStyleCnt="0"/>
      <dgm:spPr/>
    </dgm:pt>
    <dgm:pt modelId="{9B56378D-996D-41A5-A69B-2BF92E5BFB94}" type="pres">
      <dgm:prSet presAssocID="{C7F29EF9-D359-457C-96CF-4CCBD2908E55}" presName="linNode" presStyleCnt="0"/>
      <dgm:spPr/>
    </dgm:pt>
    <dgm:pt modelId="{C1CD9C14-A967-4112-89BD-EBD672EDE37B}" type="pres">
      <dgm:prSet presAssocID="{C7F29EF9-D359-457C-96CF-4CCBD2908E55}" presName="parentText" presStyleLbl="node1" presStyleIdx="1" presStyleCnt="3">
        <dgm:presLayoutVars>
          <dgm:chMax val="1"/>
          <dgm:bulletEnabled val="1"/>
        </dgm:presLayoutVars>
      </dgm:prSet>
      <dgm:spPr/>
    </dgm:pt>
    <dgm:pt modelId="{DB5741E9-5358-4A3B-AD00-6899B7FA61BC}" type="pres">
      <dgm:prSet presAssocID="{C7F29EF9-D359-457C-96CF-4CCBD2908E55}" presName="descendantText" presStyleLbl="alignAccFollowNode1" presStyleIdx="1" presStyleCnt="3">
        <dgm:presLayoutVars>
          <dgm:bulletEnabled val="1"/>
        </dgm:presLayoutVars>
      </dgm:prSet>
      <dgm:spPr/>
    </dgm:pt>
    <dgm:pt modelId="{DDD4D8E5-43EA-45FB-B86C-44CF0D5EDB6F}" type="pres">
      <dgm:prSet presAssocID="{19890445-6C85-4A2C-B44F-78685CC35056}" presName="sp" presStyleCnt="0"/>
      <dgm:spPr/>
    </dgm:pt>
    <dgm:pt modelId="{F9E48011-A48F-4EAF-8777-2C25560112E7}" type="pres">
      <dgm:prSet presAssocID="{2C7871E6-ED57-41AA-90BE-2F5ACE5CB39C}" presName="linNode" presStyleCnt="0"/>
      <dgm:spPr/>
    </dgm:pt>
    <dgm:pt modelId="{24C4057A-2448-4FDD-8D75-240AA9A50E9E}" type="pres">
      <dgm:prSet presAssocID="{2C7871E6-ED57-41AA-90BE-2F5ACE5CB39C}" presName="parentText" presStyleLbl="node1" presStyleIdx="2" presStyleCnt="3">
        <dgm:presLayoutVars>
          <dgm:chMax val="1"/>
          <dgm:bulletEnabled val="1"/>
        </dgm:presLayoutVars>
      </dgm:prSet>
      <dgm:spPr/>
    </dgm:pt>
    <dgm:pt modelId="{502A80D9-930A-40EB-ABFC-FA45BF104244}" type="pres">
      <dgm:prSet presAssocID="{2C7871E6-ED57-41AA-90BE-2F5ACE5CB39C}" presName="descendantText" presStyleLbl="alignAccFollowNode1" presStyleIdx="2" presStyleCnt="3">
        <dgm:presLayoutVars>
          <dgm:bulletEnabled val="1"/>
        </dgm:presLayoutVars>
      </dgm:prSet>
      <dgm:spPr/>
    </dgm:pt>
  </dgm:ptLst>
  <dgm:cxnLst>
    <dgm:cxn modelId="{1B0AE204-C74F-4F1D-8BE9-34958FEB22CE}" srcId="{F67E1475-8974-46D8-BC86-EBC322F22D6D}" destId="{2C7871E6-ED57-41AA-90BE-2F5ACE5CB39C}" srcOrd="2" destOrd="0" parTransId="{5B42DB37-2C13-46D8-91EA-9987B773EDEC}" sibTransId="{6C8E8F62-33A0-4D33-92BB-A0216CCBD85C}"/>
    <dgm:cxn modelId="{84365C19-F01A-492A-85F2-BDCF22CF19A2}" srcId="{2C7871E6-ED57-41AA-90BE-2F5ACE5CB39C}" destId="{DC9796D1-6C7D-44F4-B91A-6A1B896B8CD5}" srcOrd="0" destOrd="0" parTransId="{277E237C-45DD-4E8F-BBE8-3CDAC5004C8C}" sibTransId="{9BD92E9A-29B1-4BD4-AF68-72BA3B4A4A49}"/>
    <dgm:cxn modelId="{0218CD1B-365A-40A8-8048-9B1FDD7B7D65}" type="presOf" srcId="{2C7871E6-ED57-41AA-90BE-2F5ACE5CB39C}" destId="{24C4057A-2448-4FDD-8D75-240AA9A50E9E}" srcOrd="0" destOrd="0" presId="urn:microsoft.com/office/officeart/2005/8/layout/vList5"/>
    <dgm:cxn modelId="{565D415C-6719-49E5-88ED-1C6D849E81DD}" srcId="{F67E1475-8974-46D8-BC86-EBC322F22D6D}" destId="{93F3FF33-9A07-4792-A34B-C048CE599011}" srcOrd="0" destOrd="0" parTransId="{28302E08-38AF-4411-94B2-7F1B6A69AAE3}" sibTransId="{C676641E-1F52-4670-909B-2D75CB627E15}"/>
    <dgm:cxn modelId="{36020C5E-2789-4A8E-AEF3-C92562DAC896}" srcId="{F67E1475-8974-46D8-BC86-EBC322F22D6D}" destId="{C7F29EF9-D359-457C-96CF-4CCBD2908E55}" srcOrd="1" destOrd="0" parTransId="{ECEF4FC3-FB46-4CEC-BCD6-AE393227D0BD}" sibTransId="{19890445-6C85-4A2C-B44F-78685CC35056}"/>
    <dgm:cxn modelId="{E5E7634A-CC5A-449D-9B3E-4F66C08AE6DF}" type="presOf" srcId="{93F3FF33-9A07-4792-A34B-C048CE599011}" destId="{BC7B7611-089B-4EFA-8178-311D03F6AE10}" srcOrd="0" destOrd="0" presId="urn:microsoft.com/office/officeart/2005/8/layout/vList5"/>
    <dgm:cxn modelId="{EE5A526F-2960-4502-A48D-43CECDF65837}" type="presOf" srcId="{2CFEC7ED-0BD0-4D19-AEE5-BEF4F84C9EB8}" destId="{1A73562F-1276-4FA0-8A1C-753670D2A868}" srcOrd="0" destOrd="0" presId="urn:microsoft.com/office/officeart/2005/8/layout/vList5"/>
    <dgm:cxn modelId="{179BC778-491A-4323-94DA-ED8655A3AEB7}" srcId="{C7F29EF9-D359-457C-96CF-4CCBD2908E55}" destId="{94BE6F04-728D-4B3D-A1D3-C64B30168D4F}" srcOrd="0" destOrd="0" parTransId="{51C57387-0686-4296-9FD6-0726E768CBA9}" sibTransId="{924ED844-FD80-4CD9-8CDD-5B6D85F09D32}"/>
    <dgm:cxn modelId="{8334E079-61F5-495D-8E1D-9D18AF1DFAF9}" type="presOf" srcId="{F67E1475-8974-46D8-BC86-EBC322F22D6D}" destId="{362FE51C-3698-45CD-BFEC-2335C24F5075}" srcOrd="0" destOrd="0" presId="urn:microsoft.com/office/officeart/2005/8/layout/vList5"/>
    <dgm:cxn modelId="{5D052B7D-B0FE-4908-9630-A416C365C78F}" type="presOf" srcId="{C7F29EF9-D359-457C-96CF-4CCBD2908E55}" destId="{C1CD9C14-A967-4112-89BD-EBD672EDE37B}" srcOrd="0" destOrd="0" presId="urn:microsoft.com/office/officeart/2005/8/layout/vList5"/>
    <dgm:cxn modelId="{7C065B9C-26B5-45D3-B1BD-52AEBD6571BA}" srcId="{93F3FF33-9A07-4792-A34B-C048CE599011}" destId="{2CFEC7ED-0BD0-4D19-AEE5-BEF4F84C9EB8}" srcOrd="0" destOrd="0" parTransId="{B87A3DC3-F575-4BE0-A7C4-ED23430440B3}" sibTransId="{1C83D7E0-84FC-4B7B-BD63-F3CCE4BB111B}"/>
    <dgm:cxn modelId="{4D1ECDA2-84B5-48F8-B913-45B58CEC10D3}" type="presOf" srcId="{DC9796D1-6C7D-44F4-B91A-6A1B896B8CD5}" destId="{502A80D9-930A-40EB-ABFC-FA45BF104244}" srcOrd="0" destOrd="0" presId="urn:microsoft.com/office/officeart/2005/8/layout/vList5"/>
    <dgm:cxn modelId="{6EAD05AE-1F63-4512-8748-5F3A4753A6B1}" type="presOf" srcId="{94BE6F04-728D-4B3D-A1D3-C64B30168D4F}" destId="{DB5741E9-5358-4A3B-AD00-6899B7FA61BC}" srcOrd="0" destOrd="0" presId="urn:microsoft.com/office/officeart/2005/8/layout/vList5"/>
    <dgm:cxn modelId="{A970E0B7-1FE3-4F33-8C41-69D74957D346}" type="presParOf" srcId="{362FE51C-3698-45CD-BFEC-2335C24F5075}" destId="{891B2D63-9E7F-41FD-92F7-C7A70C93E480}" srcOrd="0" destOrd="0" presId="urn:microsoft.com/office/officeart/2005/8/layout/vList5"/>
    <dgm:cxn modelId="{4F5BEB3B-EEF2-4EBF-B565-D074342B2222}" type="presParOf" srcId="{891B2D63-9E7F-41FD-92F7-C7A70C93E480}" destId="{BC7B7611-089B-4EFA-8178-311D03F6AE10}" srcOrd="0" destOrd="0" presId="urn:microsoft.com/office/officeart/2005/8/layout/vList5"/>
    <dgm:cxn modelId="{7FCCF2D7-E3BE-42C1-BEFE-B3DA5D651A92}" type="presParOf" srcId="{891B2D63-9E7F-41FD-92F7-C7A70C93E480}" destId="{1A73562F-1276-4FA0-8A1C-753670D2A868}" srcOrd="1" destOrd="0" presId="urn:microsoft.com/office/officeart/2005/8/layout/vList5"/>
    <dgm:cxn modelId="{68B87868-2D9D-4F90-BB13-9778A9AFDA2C}" type="presParOf" srcId="{362FE51C-3698-45CD-BFEC-2335C24F5075}" destId="{8344CEE3-68B2-48E2-BF0B-C77F4F1DEF8C}" srcOrd="1" destOrd="0" presId="urn:microsoft.com/office/officeart/2005/8/layout/vList5"/>
    <dgm:cxn modelId="{7A191436-BAE1-4B5D-8BA7-2509F3C76072}" type="presParOf" srcId="{362FE51C-3698-45CD-BFEC-2335C24F5075}" destId="{9B56378D-996D-41A5-A69B-2BF92E5BFB94}" srcOrd="2" destOrd="0" presId="urn:microsoft.com/office/officeart/2005/8/layout/vList5"/>
    <dgm:cxn modelId="{70400D20-76CD-408B-B1A4-5065439D0F66}" type="presParOf" srcId="{9B56378D-996D-41A5-A69B-2BF92E5BFB94}" destId="{C1CD9C14-A967-4112-89BD-EBD672EDE37B}" srcOrd="0" destOrd="0" presId="urn:microsoft.com/office/officeart/2005/8/layout/vList5"/>
    <dgm:cxn modelId="{D1A55251-1692-480B-878A-7F11531AB39F}" type="presParOf" srcId="{9B56378D-996D-41A5-A69B-2BF92E5BFB94}" destId="{DB5741E9-5358-4A3B-AD00-6899B7FA61BC}" srcOrd="1" destOrd="0" presId="urn:microsoft.com/office/officeart/2005/8/layout/vList5"/>
    <dgm:cxn modelId="{FDE973EF-ADF9-4AC2-9C04-468933916F8E}" type="presParOf" srcId="{362FE51C-3698-45CD-BFEC-2335C24F5075}" destId="{DDD4D8E5-43EA-45FB-B86C-44CF0D5EDB6F}" srcOrd="3" destOrd="0" presId="urn:microsoft.com/office/officeart/2005/8/layout/vList5"/>
    <dgm:cxn modelId="{84068AC2-CAB1-4904-8250-D9A7B8A2DFBC}" type="presParOf" srcId="{362FE51C-3698-45CD-BFEC-2335C24F5075}" destId="{F9E48011-A48F-4EAF-8777-2C25560112E7}" srcOrd="4" destOrd="0" presId="urn:microsoft.com/office/officeart/2005/8/layout/vList5"/>
    <dgm:cxn modelId="{2214A76B-65FF-43FD-8380-495A6696D118}" type="presParOf" srcId="{F9E48011-A48F-4EAF-8777-2C25560112E7}" destId="{24C4057A-2448-4FDD-8D75-240AA9A50E9E}" srcOrd="0" destOrd="0" presId="urn:microsoft.com/office/officeart/2005/8/layout/vList5"/>
    <dgm:cxn modelId="{5CA72283-482F-4B5F-AE75-AB480569CEB1}" type="presParOf" srcId="{F9E48011-A48F-4EAF-8777-2C25560112E7}" destId="{502A80D9-930A-40EB-ABFC-FA45BF104244}" srcOrd="1"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82FFBE-4E3B-429C-8B68-8870D8850CEC}"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en-US"/>
        </a:p>
      </dgm:t>
    </dgm:pt>
    <dgm:pt modelId="{2F2C5771-2B25-4579-ABF3-BE40D8B4C476}">
      <dgm:prSet phldrT="[Text]" custT="1"/>
      <dgm:spPr/>
      <dgm:t>
        <a:bodyPr/>
        <a:lstStyle/>
        <a:p>
          <a:r>
            <a:rPr lang="id-ID" sz="2000" b="1" u="sng" dirty="0"/>
            <a:t>SISTEM PENILAIAN</a:t>
          </a:r>
          <a:endParaRPr lang="en-US" sz="2000" b="1" u="sng" dirty="0"/>
        </a:p>
      </dgm:t>
    </dgm:pt>
    <dgm:pt modelId="{ABD308A8-2C61-4AE5-B9FD-CB37B18515CA}" type="parTrans" cxnId="{AD8EC3D7-4521-4D4E-8488-645488CAF921}">
      <dgm:prSet/>
      <dgm:spPr/>
      <dgm:t>
        <a:bodyPr/>
        <a:lstStyle/>
        <a:p>
          <a:endParaRPr lang="en-US" sz="1600"/>
        </a:p>
      </dgm:t>
    </dgm:pt>
    <dgm:pt modelId="{39F87933-9894-4477-805D-C5C32D59CBF6}" type="sibTrans" cxnId="{AD8EC3D7-4521-4D4E-8488-645488CAF921}">
      <dgm:prSet/>
      <dgm:spPr/>
      <dgm:t>
        <a:bodyPr/>
        <a:lstStyle/>
        <a:p>
          <a:endParaRPr lang="en-US" sz="1600"/>
        </a:p>
      </dgm:t>
    </dgm:pt>
    <dgm:pt modelId="{9F72E4AA-87CF-4CBF-9635-04DDC4A1DF41}">
      <dgm:prSet phldrT="[Text]" custT="1"/>
      <dgm:spPr/>
      <dgm:t>
        <a:bodyPr/>
        <a:lstStyle/>
        <a:p>
          <a:r>
            <a:rPr lang="id-ID" sz="1600" dirty="0"/>
            <a:t>Kehadiran 10%</a:t>
          </a:r>
          <a:endParaRPr lang="en-US" sz="1600" dirty="0"/>
        </a:p>
      </dgm:t>
    </dgm:pt>
    <dgm:pt modelId="{7230EC94-4441-4032-87E1-6BF848A5C485}" type="parTrans" cxnId="{28107C2D-0519-4E88-B612-7A6092A9E5B9}">
      <dgm:prSet/>
      <dgm:spPr/>
      <dgm:t>
        <a:bodyPr/>
        <a:lstStyle/>
        <a:p>
          <a:endParaRPr lang="en-US" sz="1600"/>
        </a:p>
      </dgm:t>
    </dgm:pt>
    <dgm:pt modelId="{BEEDC6FF-456E-4964-BA2F-6C80A3C3D708}" type="sibTrans" cxnId="{28107C2D-0519-4E88-B612-7A6092A9E5B9}">
      <dgm:prSet/>
      <dgm:spPr/>
      <dgm:t>
        <a:bodyPr/>
        <a:lstStyle/>
        <a:p>
          <a:endParaRPr lang="en-US" sz="1600"/>
        </a:p>
      </dgm:t>
    </dgm:pt>
    <dgm:pt modelId="{B4F10C7D-4BBD-4CA4-BC54-1F33D5959F15}">
      <dgm:prSet phldrT="[Text]" custT="1"/>
      <dgm:spPr/>
      <dgm:t>
        <a:bodyPr/>
        <a:lstStyle/>
        <a:p>
          <a:r>
            <a:rPr lang="id-ID" sz="1600" dirty="0"/>
            <a:t>Keaktifan, Kuis , Tugas 50%</a:t>
          </a:r>
          <a:endParaRPr lang="en-US" sz="1600" dirty="0"/>
        </a:p>
      </dgm:t>
    </dgm:pt>
    <dgm:pt modelId="{B26C7F86-5FB2-4979-B564-C5D436B5466D}" type="parTrans" cxnId="{3726A6D5-613A-414F-8014-E8294EF662DF}">
      <dgm:prSet/>
      <dgm:spPr/>
      <dgm:t>
        <a:bodyPr/>
        <a:lstStyle/>
        <a:p>
          <a:endParaRPr lang="en-US" sz="1600"/>
        </a:p>
      </dgm:t>
    </dgm:pt>
    <dgm:pt modelId="{77CB2555-5CC5-4EBA-B44C-9FE40EAE990B}" type="sibTrans" cxnId="{3726A6D5-613A-414F-8014-E8294EF662DF}">
      <dgm:prSet/>
      <dgm:spPr/>
      <dgm:t>
        <a:bodyPr/>
        <a:lstStyle/>
        <a:p>
          <a:endParaRPr lang="en-US" sz="1600"/>
        </a:p>
      </dgm:t>
    </dgm:pt>
    <dgm:pt modelId="{523D9801-946C-4939-B69B-AAAB619ACE52}">
      <dgm:prSet phldrT="[Text]" custT="1"/>
      <dgm:spPr/>
      <dgm:t>
        <a:bodyPr/>
        <a:lstStyle/>
        <a:p>
          <a:r>
            <a:rPr lang="id-ID" sz="1600" dirty="0"/>
            <a:t>UTS 15%</a:t>
          </a:r>
          <a:endParaRPr lang="en-US" sz="1600" dirty="0"/>
        </a:p>
      </dgm:t>
    </dgm:pt>
    <dgm:pt modelId="{17079676-79B8-417D-82FB-A18C68FC7619}" type="parTrans" cxnId="{6B4BAF20-7F24-4545-B219-FA818A974E2A}">
      <dgm:prSet/>
      <dgm:spPr/>
      <dgm:t>
        <a:bodyPr/>
        <a:lstStyle/>
        <a:p>
          <a:endParaRPr lang="en-US"/>
        </a:p>
      </dgm:t>
    </dgm:pt>
    <dgm:pt modelId="{CCB80D73-CCED-4129-9E3C-2DBEB07CA560}" type="sibTrans" cxnId="{6B4BAF20-7F24-4545-B219-FA818A974E2A}">
      <dgm:prSet/>
      <dgm:spPr/>
      <dgm:t>
        <a:bodyPr/>
        <a:lstStyle/>
        <a:p>
          <a:endParaRPr lang="en-US"/>
        </a:p>
      </dgm:t>
    </dgm:pt>
    <dgm:pt modelId="{4E45F49C-DC7E-4F01-B2F4-9F194F186497}">
      <dgm:prSet phldrT="[Text]" custT="1"/>
      <dgm:spPr/>
      <dgm:t>
        <a:bodyPr/>
        <a:lstStyle/>
        <a:p>
          <a:r>
            <a:rPr lang="id-ID" sz="1600" dirty="0"/>
            <a:t>UAS 25%</a:t>
          </a:r>
          <a:endParaRPr lang="en-US" sz="1600" dirty="0"/>
        </a:p>
      </dgm:t>
    </dgm:pt>
    <dgm:pt modelId="{ECF5907D-D50C-43A0-9BF8-2DCDA2B474EE}" type="parTrans" cxnId="{A05CD4EC-B48C-4ED4-92D5-B6D76EAAAC09}">
      <dgm:prSet/>
      <dgm:spPr/>
      <dgm:t>
        <a:bodyPr/>
        <a:lstStyle/>
        <a:p>
          <a:endParaRPr lang="en-US"/>
        </a:p>
      </dgm:t>
    </dgm:pt>
    <dgm:pt modelId="{167E9716-F2DB-4FFE-98F6-687208226858}" type="sibTrans" cxnId="{A05CD4EC-B48C-4ED4-92D5-B6D76EAAAC09}">
      <dgm:prSet/>
      <dgm:spPr/>
      <dgm:t>
        <a:bodyPr/>
        <a:lstStyle/>
        <a:p>
          <a:endParaRPr lang="en-US"/>
        </a:p>
      </dgm:t>
    </dgm:pt>
    <dgm:pt modelId="{88A32DEA-406A-4CE0-95A9-F19D9B089558}" type="pres">
      <dgm:prSet presAssocID="{B982FFBE-4E3B-429C-8B68-8870D8850CEC}" presName="layout" presStyleCnt="0">
        <dgm:presLayoutVars>
          <dgm:chMax/>
          <dgm:chPref/>
          <dgm:dir/>
          <dgm:resizeHandles/>
        </dgm:presLayoutVars>
      </dgm:prSet>
      <dgm:spPr/>
    </dgm:pt>
    <dgm:pt modelId="{C7321A7D-FFBA-4BF2-8F94-62511DBC697C}" type="pres">
      <dgm:prSet presAssocID="{2F2C5771-2B25-4579-ABF3-BE40D8B4C476}" presName="root" presStyleCnt="0">
        <dgm:presLayoutVars>
          <dgm:chMax/>
          <dgm:chPref/>
        </dgm:presLayoutVars>
      </dgm:prSet>
      <dgm:spPr/>
    </dgm:pt>
    <dgm:pt modelId="{BCD0217A-91D4-4AB7-8375-057224F074FC}" type="pres">
      <dgm:prSet presAssocID="{2F2C5771-2B25-4579-ABF3-BE40D8B4C476}" presName="rootComposite" presStyleCnt="0">
        <dgm:presLayoutVars/>
      </dgm:prSet>
      <dgm:spPr/>
    </dgm:pt>
    <dgm:pt modelId="{A1957E57-A64F-42A4-A561-A52768C0A01D}" type="pres">
      <dgm:prSet presAssocID="{2F2C5771-2B25-4579-ABF3-BE40D8B4C476}" presName="ParentAccent" presStyleLbl="alignNode1" presStyleIdx="0" presStyleCnt="1"/>
      <dgm:spPr/>
    </dgm:pt>
    <dgm:pt modelId="{A9A781DC-6BAC-412F-B501-B3C78FF73B89}" type="pres">
      <dgm:prSet presAssocID="{2F2C5771-2B25-4579-ABF3-BE40D8B4C476}" presName="ParentSmallAccent" presStyleLbl="fgAcc1" presStyleIdx="0" presStyleCnt="1"/>
      <dgm:spPr/>
    </dgm:pt>
    <dgm:pt modelId="{B33CF1B6-5EA3-4924-9DBC-B39D40DA7ED4}" type="pres">
      <dgm:prSet presAssocID="{2F2C5771-2B25-4579-ABF3-BE40D8B4C476}" presName="Parent" presStyleLbl="revTx" presStyleIdx="0" presStyleCnt="5">
        <dgm:presLayoutVars>
          <dgm:chMax/>
          <dgm:chPref val="4"/>
          <dgm:bulletEnabled val="1"/>
        </dgm:presLayoutVars>
      </dgm:prSet>
      <dgm:spPr/>
    </dgm:pt>
    <dgm:pt modelId="{9CAF2BD1-7EF4-4AAD-935C-B330E651152A}" type="pres">
      <dgm:prSet presAssocID="{2F2C5771-2B25-4579-ABF3-BE40D8B4C476}" presName="childShape" presStyleCnt="0">
        <dgm:presLayoutVars>
          <dgm:chMax val="0"/>
          <dgm:chPref val="0"/>
        </dgm:presLayoutVars>
      </dgm:prSet>
      <dgm:spPr/>
    </dgm:pt>
    <dgm:pt modelId="{7B55F8B5-82F8-4202-9D19-CACD28F9BE5E}" type="pres">
      <dgm:prSet presAssocID="{9F72E4AA-87CF-4CBF-9635-04DDC4A1DF41}" presName="childComposite" presStyleCnt="0">
        <dgm:presLayoutVars>
          <dgm:chMax val="0"/>
          <dgm:chPref val="0"/>
        </dgm:presLayoutVars>
      </dgm:prSet>
      <dgm:spPr/>
    </dgm:pt>
    <dgm:pt modelId="{6D189DB6-1C37-4483-A592-26F158004AD7}" type="pres">
      <dgm:prSet presAssocID="{9F72E4AA-87CF-4CBF-9635-04DDC4A1DF41}" presName="ChildAccent" presStyleLbl="solidFgAcc1" presStyleIdx="0" presStyleCnt="4"/>
      <dgm:spPr/>
    </dgm:pt>
    <dgm:pt modelId="{4471759D-7BAB-4A0D-AB62-39A3743694E8}" type="pres">
      <dgm:prSet presAssocID="{9F72E4AA-87CF-4CBF-9635-04DDC4A1DF41}" presName="Child" presStyleLbl="revTx" presStyleIdx="1" presStyleCnt="5">
        <dgm:presLayoutVars>
          <dgm:chMax val="0"/>
          <dgm:chPref val="0"/>
          <dgm:bulletEnabled val="1"/>
        </dgm:presLayoutVars>
      </dgm:prSet>
      <dgm:spPr/>
    </dgm:pt>
    <dgm:pt modelId="{35AEE97A-AD8B-49BA-83FB-1E768940FF32}" type="pres">
      <dgm:prSet presAssocID="{B4F10C7D-4BBD-4CA4-BC54-1F33D5959F15}" presName="childComposite" presStyleCnt="0">
        <dgm:presLayoutVars>
          <dgm:chMax val="0"/>
          <dgm:chPref val="0"/>
        </dgm:presLayoutVars>
      </dgm:prSet>
      <dgm:spPr/>
    </dgm:pt>
    <dgm:pt modelId="{90EFCFAB-2087-4912-9E88-E62094713000}" type="pres">
      <dgm:prSet presAssocID="{B4F10C7D-4BBD-4CA4-BC54-1F33D5959F15}" presName="ChildAccent" presStyleLbl="solidFgAcc1" presStyleIdx="1" presStyleCnt="4"/>
      <dgm:spPr/>
    </dgm:pt>
    <dgm:pt modelId="{568C0C46-160D-47B3-B3B1-61B18BE69C4C}" type="pres">
      <dgm:prSet presAssocID="{B4F10C7D-4BBD-4CA4-BC54-1F33D5959F15}" presName="Child" presStyleLbl="revTx" presStyleIdx="2" presStyleCnt="5">
        <dgm:presLayoutVars>
          <dgm:chMax val="0"/>
          <dgm:chPref val="0"/>
          <dgm:bulletEnabled val="1"/>
        </dgm:presLayoutVars>
      </dgm:prSet>
      <dgm:spPr/>
    </dgm:pt>
    <dgm:pt modelId="{C66A02A4-8B8A-4FE2-93E8-19DB5BB5E7E9}" type="pres">
      <dgm:prSet presAssocID="{523D9801-946C-4939-B69B-AAAB619ACE52}" presName="childComposite" presStyleCnt="0">
        <dgm:presLayoutVars>
          <dgm:chMax val="0"/>
          <dgm:chPref val="0"/>
        </dgm:presLayoutVars>
      </dgm:prSet>
      <dgm:spPr/>
    </dgm:pt>
    <dgm:pt modelId="{19CB8A58-3DB6-4843-9608-812AFAF594BE}" type="pres">
      <dgm:prSet presAssocID="{523D9801-946C-4939-B69B-AAAB619ACE52}" presName="ChildAccent" presStyleLbl="solidFgAcc1" presStyleIdx="2" presStyleCnt="4"/>
      <dgm:spPr/>
    </dgm:pt>
    <dgm:pt modelId="{70752B80-C9A5-4281-AEBA-F1CCCDCE4054}" type="pres">
      <dgm:prSet presAssocID="{523D9801-946C-4939-B69B-AAAB619ACE52}" presName="Child" presStyleLbl="revTx" presStyleIdx="3" presStyleCnt="5">
        <dgm:presLayoutVars>
          <dgm:chMax val="0"/>
          <dgm:chPref val="0"/>
          <dgm:bulletEnabled val="1"/>
        </dgm:presLayoutVars>
      </dgm:prSet>
      <dgm:spPr/>
    </dgm:pt>
    <dgm:pt modelId="{DB020897-C0D3-44FA-B937-9325FF98F07A}" type="pres">
      <dgm:prSet presAssocID="{4E45F49C-DC7E-4F01-B2F4-9F194F186497}" presName="childComposite" presStyleCnt="0">
        <dgm:presLayoutVars>
          <dgm:chMax val="0"/>
          <dgm:chPref val="0"/>
        </dgm:presLayoutVars>
      </dgm:prSet>
      <dgm:spPr/>
    </dgm:pt>
    <dgm:pt modelId="{23F1E0B0-080A-4216-A730-102855AD7542}" type="pres">
      <dgm:prSet presAssocID="{4E45F49C-DC7E-4F01-B2F4-9F194F186497}" presName="ChildAccent" presStyleLbl="solidFgAcc1" presStyleIdx="3" presStyleCnt="4"/>
      <dgm:spPr/>
    </dgm:pt>
    <dgm:pt modelId="{DC6FC17E-1662-4E2F-BBDE-9A7DF3C76D38}" type="pres">
      <dgm:prSet presAssocID="{4E45F49C-DC7E-4F01-B2F4-9F194F186497}" presName="Child" presStyleLbl="revTx" presStyleIdx="4" presStyleCnt="5">
        <dgm:presLayoutVars>
          <dgm:chMax val="0"/>
          <dgm:chPref val="0"/>
          <dgm:bulletEnabled val="1"/>
        </dgm:presLayoutVars>
      </dgm:prSet>
      <dgm:spPr/>
    </dgm:pt>
  </dgm:ptLst>
  <dgm:cxnLst>
    <dgm:cxn modelId="{6B4BAF20-7F24-4545-B219-FA818A974E2A}" srcId="{2F2C5771-2B25-4579-ABF3-BE40D8B4C476}" destId="{523D9801-946C-4939-B69B-AAAB619ACE52}" srcOrd="2" destOrd="0" parTransId="{17079676-79B8-417D-82FB-A18C68FC7619}" sibTransId="{CCB80D73-CCED-4129-9E3C-2DBEB07CA560}"/>
    <dgm:cxn modelId="{28107C2D-0519-4E88-B612-7A6092A9E5B9}" srcId="{2F2C5771-2B25-4579-ABF3-BE40D8B4C476}" destId="{9F72E4AA-87CF-4CBF-9635-04DDC4A1DF41}" srcOrd="0" destOrd="0" parTransId="{7230EC94-4441-4032-87E1-6BF848A5C485}" sibTransId="{BEEDC6FF-456E-4964-BA2F-6C80A3C3D708}"/>
    <dgm:cxn modelId="{AF0CB85F-C9F0-4DC5-A454-4E475902984C}" type="presOf" srcId="{9F72E4AA-87CF-4CBF-9635-04DDC4A1DF41}" destId="{4471759D-7BAB-4A0D-AB62-39A3743694E8}" srcOrd="0" destOrd="0" presId="urn:microsoft.com/office/officeart/2008/layout/SquareAccentList"/>
    <dgm:cxn modelId="{76224F6C-72FD-401A-A902-76AE830E6C0B}" type="presOf" srcId="{B4F10C7D-4BBD-4CA4-BC54-1F33D5959F15}" destId="{568C0C46-160D-47B3-B3B1-61B18BE69C4C}" srcOrd="0" destOrd="0" presId="urn:microsoft.com/office/officeart/2008/layout/SquareAccentList"/>
    <dgm:cxn modelId="{9A8ED092-4C0F-4896-B648-B9CBC2751295}" type="presOf" srcId="{2F2C5771-2B25-4579-ABF3-BE40D8B4C476}" destId="{B33CF1B6-5EA3-4924-9DBC-B39D40DA7ED4}" srcOrd="0" destOrd="0" presId="urn:microsoft.com/office/officeart/2008/layout/SquareAccentList"/>
    <dgm:cxn modelId="{34FC2095-FCAF-4104-860C-83359640FA8A}" type="presOf" srcId="{B982FFBE-4E3B-429C-8B68-8870D8850CEC}" destId="{88A32DEA-406A-4CE0-95A9-F19D9B089558}" srcOrd="0" destOrd="0" presId="urn:microsoft.com/office/officeart/2008/layout/SquareAccentList"/>
    <dgm:cxn modelId="{EEBA9BBC-2B30-4D59-979D-C7463427A475}" type="presOf" srcId="{523D9801-946C-4939-B69B-AAAB619ACE52}" destId="{70752B80-C9A5-4281-AEBA-F1CCCDCE4054}" srcOrd="0" destOrd="0" presId="urn:microsoft.com/office/officeart/2008/layout/SquareAccentList"/>
    <dgm:cxn modelId="{CC49AEC5-D11F-479E-8684-463D34803B8D}" type="presOf" srcId="{4E45F49C-DC7E-4F01-B2F4-9F194F186497}" destId="{DC6FC17E-1662-4E2F-BBDE-9A7DF3C76D38}" srcOrd="0" destOrd="0" presId="urn:microsoft.com/office/officeart/2008/layout/SquareAccentList"/>
    <dgm:cxn modelId="{3726A6D5-613A-414F-8014-E8294EF662DF}" srcId="{2F2C5771-2B25-4579-ABF3-BE40D8B4C476}" destId="{B4F10C7D-4BBD-4CA4-BC54-1F33D5959F15}" srcOrd="1" destOrd="0" parTransId="{B26C7F86-5FB2-4979-B564-C5D436B5466D}" sibTransId="{77CB2555-5CC5-4EBA-B44C-9FE40EAE990B}"/>
    <dgm:cxn modelId="{AD8EC3D7-4521-4D4E-8488-645488CAF921}" srcId="{B982FFBE-4E3B-429C-8B68-8870D8850CEC}" destId="{2F2C5771-2B25-4579-ABF3-BE40D8B4C476}" srcOrd="0" destOrd="0" parTransId="{ABD308A8-2C61-4AE5-B9FD-CB37B18515CA}" sibTransId="{39F87933-9894-4477-805D-C5C32D59CBF6}"/>
    <dgm:cxn modelId="{A05CD4EC-B48C-4ED4-92D5-B6D76EAAAC09}" srcId="{2F2C5771-2B25-4579-ABF3-BE40D8B4C476}" destId="{4E45F49C-DC7E-4F01-B2F4-9F194F186497}" srcOrd="3" destOrd="0" parTransId="{ECF5907D-D50C-43A0-9BF8-2DCDA2B474EE}" sibTransId="{167E9716-F2DB-4FFE-98F6-687208226858}"/>
    <dgm:cxn modelId="{1FC81785-F728-4FC9-BCCE-5E3CFC9830A2}" type="presParOf" srcId="{88A32DEA-406A-4CE0-95A9-F19D9B089558}" destId="{C7321A7D-FFBA-4BF2-8F94-62511DBC697C}" srcOrd="0" destOrd="0" presId="urn:microsoft.com/office/officeart/2008/layout/SquareAccentList"/>
    <dgm:cxn modelId="{3C9248F4-8219-4135-8CC2-B6686A5CA6C5}" type="presParOf" srcId="{C7321A7D-FFBA-4BF2-8F94-62511DBC697C}" destId="{BCD0217A-91D4-4AB7-8375-057224F074FC}" srcOrd="0" destOrd="0" presId="urn:microsoft.com/office/officeart/2008/layout/SquareAccentList"/>
    <dgm:cxn modelId="{4D92B932-E3D3-45B4-8641-542F43C1E06C}" type="presParOf" srcId="{BCD0217A-91D4-4AB7-8375-057224F074FC}" destId="{A1957E57-A64F-42A4-A561-A52768C0A01D}" srcOrd="0" destOrd="0" presId="urn:microsoft.com/office/officeart/2008/layout/SquareAccentList"/>
    <dgm:cxn modelId="{459F7783-9229-4B0E-81AC-D4CE8C417342}" type="presParOf" srcId="{BCD0217A-91D4-4AB7-8375-057224F074FC}" destId="{A9A781DC-6BAC-412F-B501-B3C78FF73B89}" srcOrd="1" destOrd="0" presId="urn:microsoft.com/office/officeart/2008/layout/SquareAccentList"/>
    <dgm:cxn modelId="{AA9F79CA-9BE5-465C-9633-F70BE05B28F9}" type="presParOf" srcId="{BCD0217A-91D4-4AB7-8375-057224F074FC}" destId="{B33CF1B6-5EA3-4924-9DBC-B39D40DA7ED4}" srcOrd="2" destOrd="0" presId="urn:microsoft.com/office/officeart/2008/layout/SquareAccentList"/>
    <dgm:cxn modelId="{26A885A9-3E0F-4244-8720-F11683B8E0BB}" type="presParOf" srcId="{C7321A7D-FFBA-4BF2-8F94-62511DBC697C}" destId="{9CAF2BD1-7EF4-4AAD-935C-B330E651152A}" srcOrd="1" destOrd="0" presId="urn:microsoft.com/office/officeart/2008/layout/SquareAccentList"/>
    <dgm:cxn modelId="{AD2A21FB-6FB9-4F90-8FEE-CF6E2270EAF6}" type="presParOf" srcId="{9CAF2BD1-7EF4-4AAD-935C-B330E651152A}" destId="{7B55F8B5-82F8-4202-9D19-CACD28F9BE5E}" srcOrd="0" destOrd="0" presId="urn:microsoft.com/office/officeart/2008/layout/SquareAccentList"/>
    <dgm:cxn modelId="{D05F8D44-252A-42EE-9EED-974E64E56F9B}" type="presParOf" srcId="{7B55F8B5-82F8-4202-9D19-CACD28F9BE5E}" destId="{6D189DB6-1C37-4483-A592-26F158004AD7}" srcOrd="0" destOrd="0" presId="urn:microsoft.com/office/officeart/2008/layout/SquareAccentList"/>
    <dgm:cxn modelId="{677D50EA-9EAE-4435-8293-B8759FE079D7}" type="presParOf" srcId="{7B55F8B5-82F8-4202-9D19-CACD28F9BE5E}" destId="{4471759D-7BAB-4A0D-AB62-39A3743694E8}" srcOrd="1" destOrd="0" presId="urn:microsoft.com/office/officeart/2008/layout/SquareAccentList"/>
    <dgm:cxn modelId="{38DF03A8-1F3F-4E32-8485-10F697DA8E0C}" type="presParOf" srcId="{9CAF2BD1-7EF4-4AAD-935C-B330E651152A}" destId="{35AEE97A-AD8B-49BA-83FB-1E768940FF32}" srcOrd="1" destOrd="0" presId="urn:microsoft.com/office/officeart/2008/layout/SquareAccentList"/>
    <dgm:cxn modelId="{080D26BF-F2F9-4229-B383-CE483A79352E}" type="presParOf" srcId="{35AEE97A-AD8B-49BA-83FB-1E768940FF32}" destId="{90EFCFAB-2087-4912-9E88-E62094713000}" srcOrd="0" destOrd="0" presId="urn:microsoft.com/office/officeart/2008/layout/SquareAccentList"/>
    <dgm:cxn modelId="{D8804BB3-DCFB-4236-B167-73848CBDC800}" type="presParOf" srcId="{35AEE97A-AD8B-49BA-83FB-1E768940FF32}" destId="{568C0C46-160D-47B3-B3B1-61B18BE69C4C}" srcOrd="1" destOrd="0" presId="urn:microsoft.com/office/officeart/2008/layout/SquareAccentList"/>
    <dgm:cxn modelId="{97545B5A-ADFC-4109-B8CC-BD60FD980A09}" type="presParOf" srcId="{9CAF2BD1-7EF4-4AAD-935C-B330E651152A}" destId="{C66A02A4-8B8A-4FE2-93E8-19DB5BB5E7E9}" srcOrd="2" destOrd="0" presId="urn:microsoft.com/office/officeart/2008/layout/SquareAccentList"/>
    <dgm:cxn modelId="{3EDE35F4-4842-4E4C-964D-2EDA2289F4E2}" type="presParOf" srcId="{C66A02A4-8B8A-4FE2-93E8-19DB5BB5E7E9}" destId="{19CB8A58-3DB6-4843-9608-812AFAF594BE}" srcOrd="0" destOrd="0" presId="urn:microsoft.com/office/officeart/2008/layout/SquareAccentList"/>
    <dgm:cxn modelId="{3867EF24-C98B-49F0-8571-8137AE6D20EC}" type="presParOf" srcId="{C66A02A4-8B8A-4FE2-93E8-19DB5BB5E7E9}" destId="{70752B80-C9A5-4281-AEBA-F1CCCDCE4054}" srcOrd="1" destOrd="0" presId="urn:microsoft.com/office/officeart/2008/layout/SquareAccentList"/>
    <dgm:cxn modelId="{CEA492B9-57BF-429C-A89C-231E97A3B220}" type="presParOf" srcId="{9CAF2BD1-7EF4-4AAD-935C-B330E651152A}" destId="{DB020897-C0D3-44FA-B937-9325FF98F07A}" srcOrd="3" destOrd="0" presId="urn:microsoft.com/office/officeart/2008/layout/SquareAccentList"/>
    <dgm:cxn modelId="{B1108A01-AD31-43DA-B683-F20C038CD486}" type="presParOf" srcId="{DB020897-C0D3-44FA-B937-9325FF98F07A}" destId="{23F1E0B0-080A-4216-A730-102855AD7542}" srcOrd="0" destOrd="0" presId="urn:microsoft.com/office/officeart/2008/layout/SquareAccentList"/>
    <dgm:cxn modelId="{6226E710-3280-46E8-A29F-DAEAC143EBB4}" type="presParOf" srcId="{DB020897-C0D3-44FA-B937-9325FF98F07A}" destId="{DC6FC17E-1662-4E2F-BBDE-9A7DF3C76D38}" srcOrd="1" destOrd="0" presId="urn:microsoft.com/office/officeart/2008/layout/SquareAccent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610966F-F52E-4970-971E-30780E5DE93B}"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A6BF54D6-4B1F-4E65-A90A-EFDBA3A5B0DA}">
      <dgm:prSet phldrT="[Text]"/>
      <dgm:spPr/>
      <dgm:t>
        <a:bodyPr/>
        <a:lstStyle/>
        <a:p>
          <a:r>
            <a:rPr lang="id-ID" dirty="0">
              <a:solidFill>
                <a:schemeClr val="bg1"/>
              </a:solidFill>
            </a:rPr>
            <a:t>A	= ≥ 85</a:t>
          </a:r>
          <a:endParaRPr lang="en-US" dirty="0">
            <a:solidFill>
              <a:schemeClr val="bg1"/>
            </a:solidFill>
          </a:endParaRPr>
        </a:p>
      </dgm:t>
    </dgm:pt>
    <dgm:pt modelId="{7280378A-D5F3-40EF-9FCF-6CDD10D4A4BA}" type="parTrans" cxnId="{6A64357B-18AA-4F57-B5E1-DEE00AA1AA59}">
      <dgm:prSet/>
      <dgm:spPr/>
      <dgm:t>
        <a:bodyPr/>
        <a:lstStyle/>
        <a:p>
          <a:endParaRPr lang="en-US">
            <a:solidFill>
              <a:schemeClr val="bg1"/>
            </a:solidFill>
          </a:endParaRPr>
        </a:p>
      </dgm:t>
    </dgm:pt>
    <dgm:pt modelId="{B3B15E99-4F10-4108-A20A-90F4EAC9A422}" type="sibTrans" cxnId="{6A64357B-18AA-4F57-B5E1-DEE00AA1AA59}">
      <dgm:prSet/>
      <dgm:spPr/>
      <dgm:t>
        <a:bodyPr/>
        <a:lstStyle/>
        <a:p>
          <a:endParaRPr lang="en-US">
            <a:solidFill>
              <a:schemeClr val="bg1"/>
            </a:solidFill>
          </a:endParaRPr>
        </a:p>
      </dgm:t>
    </dgm:pt>
    <dgm:pt modelId="{E3CB8DD3-3EDC-47B4-B8DA-62FDBA5B5632}">
      <dgm:prSet phldrT="[Text]"/>
      <dgm:spPr/>
      <dgm:t>
        <a:bodyPr/>
        <a:lstStyle/>
        <a:p>
          <a:r>
            <a:rPr lang="id-ID" dirty="0">
              <a:solidFill>
                <a:schemeClr val="bg1"/>
              </a:solidFill>
            </a:rPr>
            <a:t>B+	= 77.5 -  84.9</a:t>
          </a:r>
          <a:endParaRPr lang="en-US" dirty="0">
            <a:solidFill>
              <a:schemeClr val="bg1"/>
            </a:solidFill>
          </a:endParaRPr>
        </a:p>
      </dgm:t>
    </dgm:pt>
    <dgm:pt modelId="{E58EABA9-FCA2-4392-93A3-50EEB5706204}" type="parTrans" cxnId="{32BD60C0-DE88-48A8-A275-1A3665C12BB1}">
      <dgm:prSet/>
      <dgm:spPr/>
      <dgm:t>
        <a:bodyPr/>
        <a:lstStyle/>
        <a:p>
          <a:endParaRPr lang="en-US">
            <a:solidFill>
              <a:schemeClr val="bg1"/>
            </a:solidFill>
          </a:endParaRPr>
        </a:p>
      </dgm:t>
    </dgm:pt>
    <dgm:pt modelId="{CC7D097C-A688-4AFE-96D5-8C78685DF766}" type="sibTrans" cxnId="{32BD60C0-DE88-48A8-A275-1A3665C12BB1}">
      <dgm:prSet/>
      <dgm:spPr/>
      <dgm:t>
        <a:bodyPr/>
        <a:lstStyle/>
        <a:p>
          <a:endParaRPr lang="en-US">
            <a:solidFill>
              <a:schemeClr val="bg1"/>
            </a:solidFill>
          </a:endParaRPr>
        </a:p>
      </dgm:t>
    </dgm:pt>
    <dgm:pt modelId="{8165A0C8-3B37-4955-8906-6AF4FE92517A}">
      <dgm:prSet phldrT="[Text]"/>
      <dgm:spPr/>
      <dgm:t>
        <a:bodyPr/>
        <a:lstStyle/>
        <a:p>
          <a:r>
            <a:rPr lang="id-ID" dirty="0">
              <a:solidFill>
                <a:schemeClr val="bg1"/>
              </a:solidFill>
            </a:rPr>
            <a:t>B	= 70-  77.9</a:t>
          </a:r>
          <a:endParaRPr lang="en-US" dirty="0">
            <a:solidFill>
              <a:schemeClr val="bg1"/>
            </a:solidFill>
          </a:endParaRPr>
        </a:p>
      </dgm:t>
    </dgm:pt>
    <dgm:pt modelId="{E297074B-DABD-4974-ADA2-D7E4726860EA}" type="parTrans" cxnId="{D8F8E4EE-B4D5-4F7D-9224-3B70FD9EC7C1}">
      <dgm:prSet/>
      <dgm:spPr/>
      <dgm:t>
        <a:bodyPr/>
        <a:lstStyle/>
        <a:p>
          <a:endParaRPr lang="en-US">
            <a:solidFill>
              <a:schemeClr val="bg1"/>
            </a:solidFill>
          </a:endParaRPr>
        </a:p>
      </dgm:t>
    </dgm:pt>
    <dgm:pt modelId="{73C93965-E1CA-4489-97D4-EC28117F212C}" type="sibTrans" cxnId="{D8F8E4EE-B4D5-4F7D-9224-3B70FD9EC7C1}">
      <dgm:prSet/>
      <dgm:spPr/>
      <dgm:t>
        <a:bodyPr/>
        <a:lstStyle/>
        <a:p>
          <a:endParaRPr lang="en-US">
            <a:solidFill>
              <a:schemeClr val="bg1"/>
            </a:solidFill>
          </a:endParaRPr>
        </a:p>
      </dgm:t>
    </dgm:pt>
    <dgm:pt modelId="{69193D92-220F-4CA7-9289-6D6EA40178C2}">
      <dgm:prSet phldrT="[Text]"/>
      <dgm:spPr/>
      <dgm:t>
        <a:bodyPr/>
        <a:lstStyle/>
        <a:p>
          <a:r>
            <a:rPr lang="id-ID">
              <a:solidFill>
                <a:schemeClr val="bg1"/>
              </a:solidFill>
            </a:rPr>
            <a:t>C+	=  62.5- 69.9</a:t>
          </a:r>
          <a:endParaRPr lang="en-US" dirty="0">
            <a:solidFill>
              <a:schemeClr val="bg1"/>
            </a:solidFill>
          </a:endParaRPr>
        </a:p>
      </dgm:t>
    </dgm:pt>
    <dgm:pt modelId="{0ABBACD3-7CD2-4CCF-B129-D675510EB3B1}" type="parTrans" cxnId="{7A966C63-7229-46ED-B74F-2FADE1A13968}">
      <dgm:prSet/>
      <dgm:spPr/>
      <dgm:t>
        <a:bodyPr/>
        <a:lstStyle/>
        <a:p>
          <a:endParaRPr lang="en-US">
            <a:solidFill>
              <a:schemeClr val="bg1"/>
            </a:solidFill>
          </a:endParaRPr>
        </a:p>
      </dgm:t>
    </dgm:pt>
    <dgm:pt modelId="{1825CEFA-E7B7-4BFD-9850-2835258D346C}" type="sibTrans" cxnId="{7A966C63-7229-46ED-B74F-2FADE1A13968}">
      <dgm:prSet/>
      <dgm:spPr/>
      <dgm:t>
        <a:bodyPr/>
        <a:lstStyle/>
        <a:p>
          <a:endParaRPr lang="en-US">
            <a:solidFill>
              <a:schemeClr val="bg1"/>
            </a:solidFill>
          </a:endParaRPr>
        </a:p>
      </dgm:t>
    </dgm:pt>
    <dgm:pt modelId="{BC100211-01A9-49FE-8D2B-574756CC772B}" type="pres">
      <dgm:prSet presAssocID="{2610966F-F52E-4970-971E-30780E5DE93B}" presName="linear" presStyleCnt="0">
        <dgm:presLayoutVars>
          <dgm:dir/>
          <dgm:animLvl val="lvl"/>
          <dgm:resizeHandles val="exact"/>
        </dgm:presLayoutVars>
      </dgm:prSet>
      <dgm:spPr/>
    </dgm:pt>
    <dgm:pt modelId="{4D26D977-49C6-4DE0-A13C-758BA2B111E2}" type="pres">
      <dgm:prSet presAssocID="{A6BF54D6-4B1F-4E65-A90A-EFDBA3A5B0DA}" presName="parentLin" presStyleCnt="0"/>
      <dgm:spPr/>
    </dgm:pt>
    <dgm:pt modelId="{7DD7DECD-B4F3-4936-BE0B-34FFC3858489}" type="pres">
      <dgm:prSet presAssocID="{A6BF54D6-4B1F-4E65-A90A-EFDBA3A5B0DA}" presName="parentLeftMargin" presStyleLbl="node1" presStyleIdx="0" presStyleCnt="4"/>
      <dgm:spPr/>
    </dgm:pt>
    <dgm:pt modelId="{39FBE990-8548-498F-BBFB-7C68E92E1559}" type="pres">
      <dgm:prSet presAssocID="{A6BF54D6-4B1F-4E65-A90A-EFDBA3A5B0DA}" presName="parentText" presStyleLbl="node1" presStyleIdx="0" presStyleCnt="4">
        <dgm:presLayoutVars>
          <dgm:chMax val="0"/>
          <dgm:bulletEnabled val="1"/>
        </dgm:presLayoutVars>
      </dgm:prSet>
      <dgm:spPr/>
    </dgm:pt>
    <dgm:pt modelId="{3DA86963-1A89-48B9-9B94-99B158B4332D}" type="pres">
      <dgm:prSet presAssocID="{A6BF54D6-4B1F-4E65-A90A-EFDBA3A5B0DA}" presName="negativeSpace" presStyleCnt="0"/>
      <dgm:spPr/>
    </dgm:pt>
    <dgm:pt modelId="{E44C682E-C9C2-494E-97A2-6F8F8635E405}" type="pres">
      <dgm:prSet presAssocID="{A6BF54D6-4B1F-4E65-A90A-EFDBA3A5B0DA}" presName="childText" presStyleLbl="conFgAcc1" presStyleIdx="0" presStyleCnt="4">
        <dgm:presLayoutVars>
          <dgm:bulletEnabled val="1"/>
        </dgm:presLayoutVars>
      </dgm:prSet>
      <dgm:spPr/>
    </dgm:pt>
    <dgm:pt modelId="{BCBB23F9-2EDB-44CE-9CA4-964BA4C7B332}" type="pres">
      <dgm:prSet presAssocID="{B3B15E99-4F10-4108-A20A-90F4EAC9A422}" presName="spaceBetweenRectangles" presStyleCnt="0"/>
      <dgm:spPr/>
    </dgm:pt>
    <dgm:pt modelId="{300367CE-CC1C-4683-A9C3-50377C3ABEFA}" type="pres">
      <dgm:prSet presAssocID="{E3CB8DD3-3EDC-47B4-B8DA-62FDBA5B5632}" presName="parentLin" presStyleCnt="0"/>
      <dgm:spPr/>
    </dgm:pt>
    <dgm:pt modelId="{4CE663F8-C0F3-43D9-A831-875F5C0A214C}" type="pres">
      <dgm:prSet presAssocID="{E3CB8DD3-3EDC-47B4-B8DA-62FDBA5B5632}" presName="parentLeftMargin" presStyleLbl="node1" presStyleIdx="0" presStyleCnt="4"/>
      <dgm:spPr/>
    </dgm:pt>
    <dgm:pt modelId="{E3C1AFF1-7400-44EC-A723-E74A84DC4B81}" type="pres">
      <dgm:prSet presAssocID="{E3CB8DD3-3EDC-47B4-B8DA-62FDBA5B5632}" presName="parentText" presStyleLbl="node1" presStyleIdx="1" presStyleCnt="4">
        <dgm:presLayoutVars>
          <dgm:chMax val="0"/>
          <dgm:bulletEnabled val="1"/>
        </dgm:presLayoutVars>
      </dgm:prSet>
      <dgm:spPr/>
    </dgm:pt>
    <dgm:pt modelId="{6CD606EF-BAB3-48BA-B64A-4009CD2B4D57}" type="pres">
      <dgm:prSet presAssocID="{E3CB8DD3-3EDC-47B4-B8DA-62FDBA5B5632}" presName="negativeSpace" presStyleCnt="0"/>
      <dgm:spPr/>
    </dgm:pt>
    <dgm:pt modelId="{ACA771E2-0B51-4A2A-83D6-26730B397D70}" type="pres">
      <dgm:prSet presAssocID="{E3CB8DD3-3EDC-47B4-B8DA-62FDBA5B5632}" presName="childText" presStyleLbl="conFgAcc1" presStyleIdx="1" presStyleCnt="4">
        <dgm:presLayoutVars>
          <dgm:bulletEnabled val="1"/>
        </dgm:presLayoutVars>
      </dgm:prSet>
      <dgm:spPr/>
    </dgm:pt>
    <dgm:pt modelId="{3627F94F-E4A4-4711-8945-001A4B14C8E8}" type="pres">
      <dgm:prSet presAssocID="{CC7D097C-A688-4AFE-96D5-8C78685DF766}" presName="spaceBetweenRectangles" presStyleCnt="0"/>
      <dgm:spPr/>
    </dgm:pt>
    <dgm:pt modelId="{03C8B57C-725D-459F-A05A-6C46A1ABAC9D}" type="pres">
      <dgm:prSet presAssocID="{8165A0C8-3B37-4955-8906-6AF4FE92517A}" presName="parentLin" presStyleCnt="0"/>
      <dgm:spPr/>
    </dgm:pt>
    <dgm:pt modelId="{1767BF07-1E4B-48B0-80DC-ED62BD872FF7}" type="pres">
      <dgm:prSet presAssocID="{8165A0C8-3B37-4955-8906-6AF4FE92517A}" presName="parentLeftMargin" presStyleLbl="node1" presStyleIdx="1" presStyleCnt="4"/>
      <dgm:spPr/>
    </dgm:pt>
    <dgm:pt modelId="{386E928B-24A2-4B23-9523-3F849B34FEEF}" type="pres">
      <dgm:prSet presAssocID="{8165A0C8-3B37-4955-8906-6AF4FE92517A}" presName="parentText" presStyleLbl="node1" presStyleIdx="2" presStyleCnt="4">
        <dgm:presLayoutVars>
          <dgm:chMax val="0"/>
          <dgm:bulletEnabled val="1"/>
        </dgm:presLayoutVars>
      </dgm:prSet>
      <dgm:spPr/>
    </dgm:pt>
    <dgm:pt modelId="{E227B906-545C-45DF-87E7-600CAEB13C71}" type="pres">
      <dgm:prSet presAssocID="{8165A0C8-3B37-4955-8906-6AF4FE92517A}" presName="negativeSpace" presStyleCnt="0"/>
      <dgm:spPr/>
    </dgm:pt>
    <dgm:pt modelId="{80C61BDC-4967-4044-A881-817F461F6510}" type="pres">
      <dgm:prSet presAssocID="{8165A0C8-3B37-4955-8906-6AF4FE92517A}" presName="childText" presStyleLbl="conFgAcc1" presStyleIdx="2" presStyleCnt="4">
        <dgm:presLayoutVars>
          <dgm:bulletEnabled val="1"/>
        </dgm:presLayoutVars>
      </dgm:prSet>
      <dgm:spPr/>
    </dgm:pt>
    <dgm:pt modelId="{C6ADADD1-A47C-4C08-87BF-59C8BAB4C991}" type="pres">
      <dgm:prSet presAssocID="{73C93965-E1CA-4489-97D4-EC28117F212C}" presName="spaceBetweenRectangles" presStyleCnt="0"/>
      <dgm:spPr/>
    </dgm:pt>
    <dgm:pt modelId="{FC909EE3-8C4F-419A-882A-CFABB3214B4D}" type="pres">
      <dgm:prSet presAssocID="{69193D92-220F-4CA7-9289-6D6EA40178C2}" presName="parentLin" presStyleCnt="0"/>
      <dgm:spPr/>
    </dgm:pt>
    <dgm:pt modelId="{918A764D-FF34-45E0-AD96-CAED25936E04}" type="pres">
      <dgm:prSet presAssocID="{69193D92-220F-4CA7-9289-6D6EA40178C2}" presName="parentLeftMargin" presStyleLbl="node1" presStyleIdx="2" presStyleCnt="4"/>
      <dgm:spPr/>
    </dgm:pt>
    <dgm:pt modelId="{318966B9-03C7-44F4-962C-07655C596ACB}" type="pres">
      <dgm:prSet presAssocID="{69193D92-220F-4CA7-9289-6D6EA40178C2}" presName="parentText" presStyleLbl="node1" presStyleIdx="3" presStyleCnt="4">
        <dgm:presLayoutVars>
          <dgm:chMax val="0"/>
          <dgm:bulletEnabled val="1"/>
        </dgm:presLayoutVars>
      </dgm:prSet>
      <dgm:spPr/>
    </dgm:pt>
    <dgm:pt modelId="{81C480B0-268E-477C-9FFD-31E0E8DB66A6}" type="pres">
      <dgm:prSet presAssocID="{69193D92-220F-4CA7-9289-6D6EA40178C2}" presName="negativeSpace" presStyleCnt="0"/>
      <dgm:spPr/>
    </dgm:pt>
    <dgm:pt modelId="{5EC5AAC8-AC23-4A82-8B99-1D8426ABB710}" type="pres">
      <dgm:prSet presAssocID="{69193D92-220F-4CA7-9289-6D6EA40178C2}" presName="childText" presStyleLbl="conFgAcc1" presStyleIdx="3" presStyleCnt="4">
        <dgm:presLayoutVars>
          <dgm:bulletEnabled val="1"/>
        </dgm:presLayoutVars>
      </dgm:prSet>
      <dgm:spPr/>
    </dgm:pt>
  </dgm:ptLst>
  <dgm:cxnLst>
    <dgm:cxn modelId="{1F647104-973C-4E24-9A41-57F45DDDC3AB}" type="presOf" srcId="{69193D92-220F-4CA7-9289-6D6EA40178C2}" destId="{318966B9-03C7-44F4-962C-07655C596ACB}" srcOrd="1" destOrd="0" presId="urn:microsoft.com/office/officeart/2005/8/layout/list1"/>
    <dgm:cxn modelId="{4438821F-BEF8-40F5-969C-476B4E987CE3}" type="presOf" srcId="{E3CB8DD3-3EDC-47B4-B8DA-62FDBA5B5632}" destId="{E3C1AFF1-7400-44EC-A723-E74A84DC4B81}" srcOrd="1" destOrd="0" presId="urn:microsoft.com/office/officeart/2005/8/layout/list1"/>
    <dgm:cxn modelId="{DB41B238-D59C-4FB2-8988-83453CE49E80}" type="presOf" srcId="{8165A0C8-3B37-4955-8906-6AF4FE92517A}" destId="{1767BF07-1E4B-48B0-80DC-ED62BD872FF7}" srcOrd="0" destOrd="0" presId="urn:microsoft.com/office/officeart/2005/8/layout/list1"/>
    <dgm:cxn modelId="{63A72A3B-A7BD-4E4B-ABC5-C99B582EFEE1}" type="presOf" srcId="{8165A0C8-3B37-4955-8906-6AF4FE92517A}" destId="{386E928B-24A2-4B23-9523-3F849B34FEEF}" srcOrd="1" destOrd="0" presId="urn:microsoft.com/office/officeart/2005/8/layout/list1"/>
    <dgm:cxn modelId="{7A966C63-7229-46ED-B74F-2FADE1A13968}" srcId="{2610966F-F52E-4970-971E-30780E5DE93B}" destId="{69193D92-220F-4CA7-9289-6D6EA40178C2}" srcOrd="3" destOrd="0" parTransId="{0ABBACD3-7CD2-4CCF-B129-D675510EB3B1}" sibTransId="{1825CEFA-E7B7-4BFD-9850-2835258D346C}"/>
    <dgm:cxn modelId="{E8362267-0326-47B1-9882-C4EDD4C78AAE}" type="presOf" srcId="{A6BF54D6-4B1F-4E65-A90A-EFDBA3A5B0DA}" destId="{7DD7DECD-B4F3-4936-BE0B-34FFC3858489}" srcOrd="0" destOrd="0" presId="urn:microsoft.com/office/officeart/2005/8/layout/list1"/>
    <dgm:cxn modelId="{6A64357B-18AA-4F57-B5E1-DEE00AA1AA59}" srcId="{2610966F-F52E-4970-971E-30780E5DE93B}" destId="{A6BF54D6-4B1F-4E65-A90A-EFDBA3A5B0DA}" srcOrd="0" destOrd="0" parTransId="{7280378A-D5F3-40EF-9FCF-6CDD10D4A4BA}" sibTransId="{B3B15E99-4F10-4108-A20A-90F4EAC9A422}"/>
    <dgm:cxn modelId="{12C1447B-C538-450F-9BCD-8141E9C44C16}" type="presOf" srcId="{2610966F-F52E-4970-971E-30780E5DE93B}" destId="{BC100211-01A9-49FE-8D2B-574756CC772B}" srcOrd="0" destOrd="0" presId="urn:microsoft.com/office/officeart/2005/8/layout/list1"/>
    <dgm:cxn modelId="{7C78017E-9201-4538-BD85-E6EE8A14A146}" type="presOf" srcId="{69193D92-220F-4CA7-9289-6D6EA40178C2}" destId="{918A764D-FF34-45E0-AD96-CAED25936E04}" srcOrd="0" destOrd="0" presId="urn:microsoft.com/office/officeart/2005/8/layout/list1"/>
    <dgm:cxn modelId="{B51EC2AA-FF61-49FC-B31B-B4376134615E}" type="presOf" srcId="{A6BF54D6-4B1F-4E65-A90A-EFDBA3A5B0DA}" destId="{39FBE990-8548-498F-BBFB-7C68E92E1559}" srcOrd="1" destOrd="0" presId="urn:microsoft.com/office/officeart/2005/8/layout/list1"/>
    <dgm:cxn modelId="{32BD60C0-DE88-48A8-A275-1A3665C12BB1}" srcId="{2610966F-F52E-4970-971E-30780E5DE93B}" destId="{E3CB8DD3-3EDC-47B4-B8DA-62FDBA5B5632}" srcOrd="1" destOrd="0" parTransId="{E58EABA9-FCA2-4392-93A3-50EEB5706204}" sibTransId="{CC7D097C-A688-4AFE-96D5-8C78685DF766}"/>
    <dgm:cxn modelId="{B6C6F3ED-C1B6-4285-AD0B-FE34B7A410EA}" type="presOf" srcId="{E3CB8DD3-3EDC-47B4-B8DA-62FDBA5B5632}" destId="{4CE663F8-C0F3-43D9-A831-875F5C0A214C}" srcOrd="0" destOrd="0" presId="urn:microsoft.com/office/officeart/2005/8/layout/list1"/>
    <dgm:cxn modelId="{D8F8E4EE-B4D5-4F7D-9224-3B70FD9EC7C1}" srcId="{2610966F-F52E-4970-971E-30780E5DE93B}" destId="{8165A0C8-3B37-4955-8906-6AF4FE92517A}" srcOrd="2" destOrd="0" parTransId="{E297074B-DABD-4974-ADA2-D7E4726860EA}" sibTransId="{73C93965-E1CA-4489-97D4-EC28117F212C}"/>
    <dgm:cxn modelId="{4D388C0A-F0C8-4029-8269-A5482A05BAD7}" type="presParOf" srcId="{BC100211-01A9-49FE-8D2B-574756CC772B}" destId="{4D26D977-49C6-4DE0-A13C-758BA2B111E2}" srcOrd="0" destOrd="0" presId="urn:microsoft.com/office/officeart/2005/8/layout/list1"/>
    <dgm:cxn modelId="{23DAA54C-B957-463A-B01C-D80BB9932731}" type="presParOf" srcId="{4D26D977-49C6-4DE0-A13C-758BA2B111E2}" destId="{7DD7DECD-B4F3-4936-BE0B-34FFC3858489}" srcOrd="0" destOrd="0" presId="urn:microsoft.com/office/officeart/2005/8/layout/list1"/>
    <dgm:cxn modelId="{59DADE28-2323-40A2-96D5-295CFDE2B449}" type="presParOf" srcId="{4D26D977-49C6-4DE0-A13C-758BA2B111E2}" destId="{39FBE990-8548-498F-BBFB-7C68E92E1559}" srcOrd="1" destOrd="0" presId="urn:microsoft.com/office/officeart/2005/8/layout/list1"/>
    <dgm:cxn modelId="{DEBD93FF-2CA0-451A-A82D-848678E93FD2}" type="presParOf" srcId="{BC100211-01A9-49FE-8D2B-574756CC772B}" destId="{3DA86963-1A89-48B9-9B94-99B158B4332D}" srcOrd="1" destOrd="0" presId="urn:microsoft.com/office/officeart/2005/8/layout/list1"/>
    <dgm:cxn modelId="{66FB7F9D-6FEA-403A-A968-9E86CE3FE262}" type="presParOf" srcId="{BC100211-01A9-49FE-8D2B-574756CC772B}" destId="{E44C682E-C9C2-494E-97A2-6F8F8635E405}" srcOrd="2" destOrd="0" presId="urn:microsoft.com/office/officeart/2005/8/layout/list1"/>
    <dgm:cxn modelId="{F162DE57-19D9-4BD6-8B23-6573EEE08FD0}" type="presParOf" srcId="{BC100211-01A9-49FE-8D2B-574756CC772B}" destId="{BCBB23F9-2EDB-44CE-9CA4-964BA4C7B332}" srcOrd="3" destOrd="0" presId="urn:microsoft.com/office/officeart/2005/8/layout/list1"/>
    <dgm:cxn modelId="{04C039E8-66A2-4AA0-8DE0-780718E9F303}" type="presParOf" srcId="{BC100211-01A9-49FE-8D2B-574756CC772B}" destId="{300367CE-CC1C-4683-A9C3-50377C3ABEFA}" srcOrd="4" destOrd="0" presId="urn:microsoft.com/office/officeart/2005/8/layout/list1"/>
    <dgm:cxn modelId="{21614528-B1C7-4DCE-877C-91604B082CE8}" type="presParOf" srcId="{300367CE-CC1C-4683-A9C3-50377C3ABEFA}" destId="{4CE663F8-C0F3-43D9-A831-875F5C0A214C}" srcOrd="0" destOrd="0" presId="urn:microsoft.com/office/officeart/2005/8/layout/list1"/>
    <dgm:cxn modelId="{B6D1FE1D-38D3-4E85-A767-B9B2C789BF10}" type="presParOf" srcId="{300367CE-CC1C-4683-A9C3-50377C3ABEFA}" destId="{E3C1AFF1-7400-44EC-A723-E74A84DC4B81}" srcOrd="1" destOrd="0" presId="urn:microsoft.com/office/officeart/2005/8/layout/list1"/>
    <dgm:cxn modelId="{85D51D23-2492-4E8F-BE11-B7F0080ECE1F}" type="presParOf" srcId="{BC100211-01A9-49FE-8D2B-574756CC772B}" destId="{6CD606EF-BAB3-48BA-B64A-4009CD2B4D57}" srcOrd="5" destOrd="0" presId="urn:microsoft.com/office/officeart/2005/8/layout/list1"/>
    <dgm:cxn modelId="{4F02599F-2D46-44F5-9CE4-8E21A3DD3D8E}" type="presParOf" srcId="{BC100211-01A9-49FE-8D2B-574756CC772B}" destId="{ACA771E2-0B51-4A2A-83D6-26730B397D70}" srcOrd="6" destOrd="0" presId="urn:microsoft.com/office/officeart/2005/8/layout/list1"/>
    <dgm:cxn modelId="{CE17EA75-323E-4FCF-AC38-ACC1FD1F5AC8}" type="presParOf" srcId="{BC100211-01A9-49FE-8D2B-574756CC772B}" destId="{3627F94F-E4A4-4711-8945-001A4B14C8E8}" srcOrd="7" destOrd="0" presId="urn:microsoft.com/office/officeart/2005/8/layout/list1"/>
    <dgm:cxn modelId="{954173BB-C403-499A-A275-74E7ADBBF701}" type="presParOf" srcId="{BC100211-01A9-49FE-8D2B-574756CC772B}" destId="{03C8B57C-725D-459F-A05A-6C46A1ABAC9D}" srcOrd="8" destOrd="0" presId="urn:microsoft.com/office/officeart/2005/8/layout/list1"/>
    <dgm:cxn modelId="{0F07FA34-DC96-4640-9673-F1727A5D667A}" type="presParOf" srcId="{03C8B57C-725D-459F-A05A-6C46A1ABAC9D}" destId="{1767BF07-1E4B-48B0-80DC-ED62BD872FF7}" srcOrd="0" destOrd="0" presId="urn:microsoft.com/office/officeart/2005/8/layout/list1"/>
    <dgm:cxn modelId="{E5E25717-9DC2-434C-9000-47CB87264486}" type="presParOf" srcId="{03C8B57C-725D-459F-A05A-6C46A1ABAC9D}" destId="{386E928B-24A2-4B23-9523-3F849B34FEEF}" srcOrd="1" destOrd="0" presId="urn:microsoft.com/office/officeart/2005/8/layout/list1"/>
    <dgm:cxn modelId="{7FEC02BD-29B7-4F26-B5E8-5D3CEC658E5C}" type="presParOf" srcId="{BC100211-01A9-49FE-8D2B-574756CC772B}" destId="{E227B906-545C-45DF-87E7-600CAEB13C71}" srcOrd="9" destOrd="0" presId="urn:microsoft.com/office/officeart/2005/8/layout/list1"/>
    <dgm:cxn modelId="{66CB8182-BAD9-426B-A9D6-DA2548DF9811}" type="presParOf" srcId="{BC100211-01A9-49FE-8D2B-574756CC772B}" destId="{80C61BDC-4967-4044-A881-817F461F6510}" srcOrd="10" destOrd="0" presId="urn:microsoft.com/office/officeart/2005/8/layout/list1"/>
    <dgm:cxn modelId="{C088A841-08F6-4F9E-9500-720B1573097B}" type="presParOf" srcId="{BC100211-01A9-49FE-8D2B-574756CC772B}" destId="{C6ADADD1-A47C-4C08-87BF-59C8BAB4C991}" srcOrd="11" destOrd="0" presId="urn:microsoft.com/office/officeart/2005/8/layout/list1"/>
    <dgm:cxn modelId="{8158F61D-C7BF-4FA4-B9CC-F2DA74EB1498}" type="presParOf" srcId="{BC100211-01A9-49FE-8D2B-574756CC772B}" destId="{FC909EE3-8C4F-419A-882A-CFABB3214B4D}" srcOrd="12" destOrd="0" presId="urn:microsoft.com/office/officeart/2005/8/layout/list1"/>
    <dgm:cxn modelId="{A5054D8F-8F53-4A04-A213-8C2D784283C4}" type="presParOf" srcId="{FC909EE3-8C4F-419A-882A-CFABB3214B4D}" destId="{918A764D-FF34-45E0-AD96-CAED25936E04}" srcOrd="0" destOrd="0" presId="urn:microsoft.com/office/officeart/2005/8/layout/list1"/>
    <dgm:cxn modelId="{98A07A4D-BFC1-4C3B-9466-FC215D20DFB8}" type="presParOf" srcId="{FC909EE3-8C4F-419A-882A-CFABB3214B4D}" destId="{318966B9-03C7-44F4-962C-07655C596ACB}" srcOrd="1" destOrd="0" presId="urn:microsoft.com/office/officeart/2005/8/layout/list1"/>
    <dgm:cxn modelId="{C3FE0B35-0C69-4960-A2D0-C4C415F0849B}" type="presParOf" srcId="{BC100211-01A9-49FE-8D2B-574756CC772B}" destId="{81C480B0-268E-477C-9FFD-31E0E8DB66A6}" srcOrd="13" destOrd="0" presId="urn:microsoft.com/office/officeart/2005/8/layout/list1"/>
    <dgm:cxn modelId="{A5542040-6CA4-4B8F-BBC9-F8726142C20B}" type="presParOf" srcId="{BC100211-01A9-49FE-8D2B-574756CC772B}" destId="{5EC5AAC8-AC23-4A82-8B99-1D8426ABB71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10966F-F52E-4970-971E-30780E5DE93B}"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A6BF54D6-4B1F-4E65-A90A-EFDBA3A5B0DA}">
      <dgm:prSet phldrT="[Text]"/>
      <dgm:spPr/>
      <dgm:t>
        <a:bodyPr/>
        <a:lstStyle/>
        <a:p>
          <a:r>
            <a:rPr lang="id-ID" dirty="0">
              <a:solidFill>
                <a:schemeClr val="bg1"/>
              </a:solidFill>
            </a:rPr>
            <a:t>C	=  55  - 62.9</a:t>
          </a:r>
          <a:endParaRPr lang="en-US" dirty="0">
            <a:solidFill>
              <a:schemeClr val="bg1"/>
            </a:solidFill>
          </a:endParaRPr>
        </a:p>
      </dgm:t>
    </dgm:pt>
    <dgm:pt modelId="{7280378A-D5F3-40EF-9FCF-6CDD10D4A4BA}" type="parTrans" cxnId="{6A64357B-18AA-4F57-B5E1-DEE00AA1AA59}">
      <dgm:prSet/>
      <dgm:spPr/>
      <dgm:t>
        <a:bodyPr/>
        <a:lstStyle/>
        <a:p>
          <a:endParaRPr lang="en-US">
            <a:solidFill>
              <a:schemeClr val="bg1"/>
            </a:solidFill>
          </a:endParaRPr>
        </a:p>
      </dgm:t>
    </dgm:pt>
    <dgm:pt modelId="{B3B15E99-4F10-4108-A20A-90F4EAC9A422}" type="sibTrans" cxnId="{6A64357B-18AA-4F57-B5E1-DEE00AA1AA59}">
      <dgm:prSet/>
      <dgm:spPr/>
      <dgm:t>
        <a:bodyPr/>
        <a:lstStyle/>
        <a:p>
          <a:endParaRPr lang="en-US">
            <a:solidFill>
              <a:schemeClr val="bg1"/>
            </a:solidFill>
          </a:endParaRPr>
        </a:p>
      </dgm:t>
    </dgm:pt>
    <dgm:pt modelId="{E3CB8DD3-3EDC-47B4-B8DA-62FDBA5B5632}">
      <dgm:prSet phldrT="[Text]"/>
      <dgm:spPr/>
      <dgm:t>
        <a:bodyPr/>
        <a:lstStyle/>
        <a:p>
          <a:r>
            <a:rPr lang="id-ID" dirty="0">
              <a:solidFill>
                <a:schemeClr val="bg1"/>
              </a:solidFill>
            </a:rPr>
            <a:t>D	= 45 - 54.9</a:t>
          </a:r>
          <a:endParaRPr lang="en-US" dirty="0">
            <a:solidFill>
              <a:schemeClr val="bg1"/>
            </a:solidFill>
          </a:endParaRPr>
        </a:p>
      </dgm:t>
    </dgm:pt>
    <dgm:pt modelId="{E58EABA9-FCA2-4392-93A3-50EEB5706204}" type="parTrans" cxnId="{32BD60C0-DE88-48A8-A275-1A3665C12BB1}">
      <dgm:prSet/>
      <dgm:spPr/>
      <dgm:t>
        <a:bodyPr/>
        <a:lstStyle/>
        <a:p>
          <a:endParaRPr lang="en-US">
            <a:solidFill>
              <a:schemeClr val="bg1"/>
            </a:solidFill>
          </a:endParaRPr>
        </a:p>
      </dgm:t>
    </dgm:pt>
    <dgm:pt modelId="{CC7D097C-A688-4AFE-96D5-8C78685DF766}" type="sibTrans" cxnId="{32BD60C0-DE88-48A8-A275-1A3665C12BB1}">
      <dgm:prSet/>
      <dgm:spPr/>
      <dgm:t>
        <a:bodyPr/>
        <a:lstStyle/>
        <a:p>
          <a:endParaRPr lang="en-US">
            <a:solidFill>
              <a:schemeClr val="bg1"/>
            </a:solidFill>
          </a:endParaRPr>
        </a:p>
      </dgm:t>
    </dgm:pt>
    <dgm:pt modelId="{8165A0C8-3B37-4955-8906-6AF4FE92517A}">
      <dgm:prSet phldrT="[Text]"/>
      <dgm:spPr/>
      <dgm:t>
        <a:bodyPr/>
        <a:lstStyle/>
        <a:p>
          <a:r>
            <a:rPr lang="id-ID" dirty="0">
              <a:solidFill>
                <a:schemeClr val="bg1"/>
              </a:solidFill>
            </a:rPr>
            <a:t>E	= ≤ 44.9</a:t>
          </a:r>
          <a:endParaRPr lang="en-US" dirty="0">
            <a:solidFill>
              <a:schemeClr val="bg1"/>
            </a:solidFill>
          </a:endParaRPr>
        </a:p>
      </dgm:t>
    </dgm:pt>
    <dgm:pt modelId="{E297074B-DABD-4974-ADA2-D7E4726860EA}" type="parTrans" cxnId="{D8F8E4EE-B4D5-4F7D-9224-3B70FD9EC7C1}">
      <dgm:prSet/>
      <dgm:spPr/>
      <dgm:t>
        <a:bodyPr/>
        <a:lstStyle/>
        <a:p>
          <a:endParaRPr lang="en-US">
            <a:solidFill>
              <a:schemeClr val="bg1"/>
            </a:solidFill>
          </a:endParaRPr>
        </a:p>
      </dgm:t>
    </dgm:pt>
    <dgm:pt modelId="{73C93965-E1CA-4489-97D4-EC28117F212C}" type="sibTrans" cxnId="{D8F8E4EE-B4D5-4F7D-9224-3B70FD9EC7C1}">
      <dgm:prSet/>
      <dgm:spPr/>
      <dgm:t>
        <a:bodyPr/>
        <a:lstStyle/>
        <a:p>
          <a:endParaRPr lang="en-US">
            <a:solidFill>
              <a:schemeClr val="bg1"/>
            </a:solidFill>
          </a:endParaRPr>
        </a:p>
      </dgm:t>
    </dgm:pt>
    <dgm:pt modelId="{69193D92-220F-4CA7-9289-6D6EA40178C2}">
      <dgm:prSet phldrT="[Text]"/>
      <dgm:spPr/>
      <dgm:t>
        <a:bodyPr/>
        <a:lstStyle/>
        <a:p>
          <a:r>
            <a:rPr lang="id-ID" b="1" dirty="0">
              <a:solidFill>
                <a:schemeClr val="bg1"/>
              </a:solidFill>
            </a:rPr>
            <a:t>Kehadiran min 75%</a:t>
          </a:r>
          <a:endParaRPr lang="en-US" b="1" dirty="0">
            <a:solidFill>
              <a:schemeClr val="bg1"/>
            </a:solidFill>
          </a:endParaRPr>
        </a:p>
      </dgm:t>
    </dgm:pt>
    <dgm:pt modelId="{0ABBACD3-7CD2-4CCF-B129-D675510EB3B1}" type="parTrans" cxnId="{7A966C63-7229-46ED-B74F-2FADE1A13968}">
      <dgm:prSet/>
      <dgm:spPr/>
      <dgm:t>
        <a:bodyPr/>
        <a:lstStyle/>
        <a:p>
          <a:endParaRPr lang="en-US">
            <a:solidFill>
              <a:schemeClr val="bg1"/>
            </a:solidFill>
          </a:endParaRPr>
        </a:p>
      </dgm:t>
    </dgm:pt>
    <dgm:pt modelId="{1825CEFA-E7B7-4BFD-9850-2835258D346C}" type="sibTrans" cxnId="{7A966C63-7229-46ED-B74F-2FADE1A13968}">
      <dgm:prSet/>
      <dgm:spPr/>
      <dgm:t>
        <a:bodyPr/>
        <a:lstStyle/>
        <a:p>
          <a:endParaRPr lang="en-US">
            <a:solidFill>
              <a:schemeClr val="bg1"/>
            </a:solidFill>
          </a:endParaRPr>
        </a:p>
      </dgm:t>
    </dgm:pt>
    <dgm:pt modelId="{BC100211-01A9-49FE-8D2B-574756CC772B}" type="pres">
      <dgm:prSet presAssocID="{2610966F-F52E-4970-971E-30780E5DE93B}" presName="linear" presStyleCnt="0">
        <dgm:presLayoutVars>
          <dgm:dir/>
          <dgm:animLvl val="lvl"/>
          <dgm:resizeHandles val="exact"/>
        </dgm:presLayoutVars>
      </dgm:prSet>
      <dgm:spPr/>
    </dgm:pt>
    <dgm:pt modelId="{4D26D977-49C6-4DE0-A13C-758BA2B111E2}" type="pres">
      <dgm:prSet presAssocID="{A6BF54D6-4B1F-4E65-A90A-EFDBA3A5B0DA}" presName="parentLin" presStyleCnt="0"/>
      <dgm:spPr/>
    </dgm:pt>
    <dgm:pt modelId="{7DD7DECD-B4F3-4936-BE0B-34FFC3858489}" type="pres">
      <dgm:prSet presAssocID="{A6BF54D6-4B1F-4E65-A90A-EFDBA3A5B0DA}" presName="parentLeftMargin" presStyleLbl="node1" presStyleIdx="0" presStyleCnt="4"/>
      <dgm:spPr/>
    </dgm:pt>
    <dgm:pt modelId="{39FBE990-8548-498F-BBFB-7C68E92E1559}" type="pres">
      <dgm:prSet presAssocID="{A6BF54D6-4B1F-4E65-A90A-EFDBA3A5B0DA}" presName="parentText" presStyleLbl="node1" presStyleIdx="0" presStyleCnt="4">
        <dgm:presLayoutVars>
          <dgm:chMax val="0"/>
          <dgm:bulletEnabled val="1"/>
        </dgm:presLayoutVars>
      </dgm:prSet>
      <dgm:spPr/>
    </dgm:pt>
    <dgm:pt modelId="{3DA86963-1A89-48B9-9B94-99B158B4332D}" type="pres">
      <dgm:prSet presAssocID="{A6BF54D6-4B1F-4E65-A90A-EFDBA3A5B0DA}" presName="negativeSpace" presStyleCnt="0"/>
      <dgm:spPr/>
    </dgm:pt>
    <dgm:pt modelId="{E44C682E-C9C2-494E-97A2-6F8F8635E405}" type="pres">
      <dgm:prSet presAssocID="{A6BF54D6-4B1F-4E65-A90A-EFDBA3A5B0DA}" presName="childText" presStyleLbl="conFgAcc1" presStyleIdx="0" presStyleCnt="4">
        <dgm:presLayoutVars>
          <dgm:bulletEnabled val="1"/>
        </dgm:presLayoutVars>
      </dgm:prSet>
      <dgm:spPr/>
    </dgm:pt>
    <dgm:pt modelId="{BCBB23F9-2EDB-44CE-9CA4-964BA4C7B332}" type="pres">
      <dgm:prSet presAssocID="{B3B15E99-4F10-4108-A20A-90F4EAC9A422}" presName="spaceBetweenRectangles" presStyleCnt="0"/>
      <dgm:spPr/>
    </dgm:pt>
    <dgm:pt modelId="{300367CE-CC1C-4683-A9C3-50377C3ABEFA}" type="pres">
      <dgm:prSet presAssocID="{E3CB8DD3-3EDC-47B4-B8DA-62FDBA5B5632}" presName="parentLin" presStyleCnt="0"/>
      <dgm:spPr/>
    </dgm:pt>
    <dgm:pt modelId="{4CE663F8-C0F3-43D9-A831-875F5C0A214C}" type="pres">
      <dgm:prSet presAssocID="{E3CB8DD3-3EDC-47B4-B8DA-62FDBA5B5632}" presName="parentLeftMargin" presStyleLbl="node1" presStyleIdx="0" presStyleCnt="4"/>
      <dgm:spPr/>
    </dgm:pt>
    <dgm:pt modelId="{E3C1AFF1-7400-44EC-A723-E74A84DC4B81}" type="pres">
      <dgm:prSet presAssocID="{E3CB8DD3-3EDC-47B4-B8DA-62FDBA5B5632}" presName="parentText" presStyleLbl="node1" presStyleIdx="1" presStyleCnt="4">
        <dgm:presLayoutVars>
          <dgm:chMax val="0"/>
          <dgm:bulletEnabled val="1"/>
        </dgm:presLayoutVars>
      </dgm:prSet>
      <dgm:spPr/>
    </dgm:pt>
    <dgm:pt modelId="{6CD606EF-BAB3-48BA-B64A-4009CD2B4D57}" type="pres">
      <dgm:prSet presAssocID="{E3CB8DD3-3EDC-47B4-B8DA-62FDBA5B5632}" presName="negativeSpace" presStyleCnt="0"/>
      <dgm:spPr/>
    </dgm:pt>
    <dgm:pt modelId="{ACA771E2-0B51-4A2A-83D6-26730B397D70}" type="pres">
      <dgm:prSet presAssocID="{E3CB8DD3-3EDC-47B4-B8DA-62FDBA5B5632}" presName="childText" presStyleLbl="conFgAcc1" presStyleIdx="1" presStyleCnt="4">
        <dgm:presLayoutVars>
          <dgm:bulletEnabled val="1"/>
        </dgm:presLayoutVars>
      </dgm:prSet>
      <dgm:spPr/>
    </dgm:pt>
    <dgm:pt modelId="{3627F94F-E4A4-4711-8945-001A4B14C8E8}" type="pres">
      <dgm:prSet presAssocID="{CC7D097C-A688-4AFE-96D5-8C78685DF766}" presName="spaceBetweenRectangles" presStyleCnt="0"/>
      <dgm:spPr/>
    </dgm:pt>
    <dgm:pt modelId="{03C8B57C-725D-459F-A05A-6C46A1ABAC9D}" type="pres">
      <dgm:prSet presAssocID="{8165A0C8-3B37-4955-8906-6AF4FE92517A}" presName="parentLin" presStyleCnt="0"/>
      <dgm:spPr/>
    </dgm:pt>
    <dgm:pt modelId="{1767BF07-1E4B-48B0-80DC-ED62BD872FF7}" type="pres">
      <dgm:prSet presAssocID="{8165A0C8-3B37-4955-8906-6AF4FE92517A}" presName="parentLeftMargin" presStyleLbl="node1" presStyleIdx="1" presStyleCnt="4"/>
      <dgm:spPr/>
    </dgm:pt>
    <dgm:pt modelId="{386E928B-24A2-4B23-9523-3F849B34FEEF}" type="pres">
      <dgm:prSet presAssocID="{8165A0C8-3B37-4955-8906-6AF4FE92517A}" presName="parentText" presStyleLbl="node1" presStyleIdx="2" presStyleCnt="4">
        <dgm:presLayoutVars>
          <dgm:chMax val="0"/>
          <dgm:bulletEnabled val="1"/>
        </dgm:presLayoutVars>
      </dgm:prSet>
      <dgm:spPr/>
    </dgm:pt>
    <dgm:pt modelId="{E227B906-545C-45DF-87E7-600CAEB13C71}" type="pres">
      <dgm:prSet presAssocID="{8165A0C8-3B37-4955-8906-6AF4FE92517A}" presName="negativeSpace" presStyleCnt="0"/>
      <dgm:spPr/>
    </dgm:pt>
    <dgm:pt modelId="{80C61BDC-4967-4044-A881-817F461F6510}" type="pres">
      <dgm:prSet presAssocID="{8165A0C8-3B37-4955-8906-6AF4FE92517A}" presName="childText" presStyleLbl="conFgAcc1" presStyleIdx="2" presStyleCnt="4">
        <dgm:presLayoutVars>
          <dgm:bulletEnabled val="1"/>
        </dgm:presLayoutVars>
      </dgm:prSet>
      <dgm:spPr/>
    </dgm:pt>
    <dgm:pt modelId="{C6ADADD1-A47C-4C08-87BF-59C8BAB4C991}" type="pres">
      <dgm:prSet presAssocID="{73C93965-E1CA-4489-97D4-EC28117F212C}" presName="spaceBetweenRectangles" presStyleCnt="0"/>
      <dgm:spPr/>
    </dgm:pt>
    <dgm:pt modelId="{FC909EE3-8C4F-419A-882A-CFABB3214B4D}" type="pres">
      <dgm:prSet presAssocID="{69193D92-220F-4CA7-9289-6D6EA40178C2}" presName="parentLin" presStyleCnt="0"/>
      <dgm:spPr/>
    </dgm:pt>
    <dgm:pt modelId="{918A764D-FF34-45E0-AD96-CAED25936E04}" type="pres">
      <dgm:prSet presAssocID="{69193D92-220F-4CA7-9289-6D6EA40178C2}" presName="parentLeftMargin" presStyleLbl="node1" presStyleIdx="2" presStyleCnt="4"/>
      <dgm:spPr/>
    </dgm:pt>
    <dgm:pt modelId="{318966B9-03C7-44F4-962C-07655C596ACB}" type="pres">
      <dgm:prSet presAssocID="{69193D92-220F-4CA7-9289-6D6EA40178C2}" presName="parentText" presStyleLbl="node1" presStyleIdx="3" presStyleCnt="4">
        <dgm:presLayoutVars>
          <dgm:chMax val="0"/>
          <dgm:bulletEnabled val="1"/>
        </dgm:presLayoutVars>
      </dgm:prSet>
      <dgm:spPr/>
    </dgm:pt>
    <dgm:pt modelId="{81C480B0-268E-477C-9FFD-31E0E8DB66A6}" type="pres">
      <dgm:prSet presAssocID="{69193D92-220F-4CA7-9289-6D6EA40178C2}" presName="negativeSpace" presStyleCnt="0"/>
      <dgm:spPr/>
    </dgm:pt>
    <dgm:pt modelId="{5EC5AAC8-AC23-4A82-8B99-1D8426ABB710}" type="pres">
      <dgm:prSet presAssocID="{69193D92-220F-4CA7-9289-6D6EA40178C2}" presName="childText" presStyleLbl="conFgAcc1" presStyleIdx="3" presStyleCnt="4">
        <dgm:presLayoutVars>
          <dgm:bulletEnabled val="1"/>
        </dgm:presLayoutVars>
      </dgm:prSet>
      <dgm:spPr/>
    </dgm:pt>
  </dgm:ptLst>
  <dgm:cxnLst>
    <dgm:cxn modelId="{1F647104-973C-4E24-9A41-57F45DDDC3AB}" type="presOf" srcId="{69193D92-220F-4CA7-9289-6D6EA40178C2}" destId="{318966B9-03C7-44F4-962C-07655C596ACB}" srcOrd="1" destOrd="0" presId="urn:microsoft.com/office/officeart/2005/8/layout/list1"/>
    <dgm:cxn modelId="{4438821F-BEF8-40F5-969C-476B4E987CE3}" type="presOf" srcId="{E3CB8DD3-3EDC-47B4-B8DA-62FDBA5B5632}" destId="{E3C1AFF1-7400-44EC-A723-E74A84DC4B81}" srcOrd="1" destOrd="0" presId="urn:microsoft.com/office/officeart/2005/8/layout/list1"/>
    <dgm:cxn modelId="{DB41B238-D59C-4FB2-8988-83453CE49E80}" type="presOf" srcId="{8165A0C8-3B37-4955-8906-6AF4FE92517A}" destId="{1767BF07-1E4B-48B0-80DC-ED62BD872FF7}" srcOrd="0" destOrd="0" presId="urn:microsoft.com/office/officeart/2005/8/layout/list1"/>
    <dgm:cxn modelId="{63A72A3B-A7BD-4E4B-ABC5-C99B582EFEE1}" type="presOf" srcId="{8165A0C8-3B37-4955-8906-6AF4FE92517A}" destId="{386E928B-24A2-4B23-9523-3F849B34FEEF}" srcOrd="1" destOrd="0" presId="urn:microsoft.com/office/officeart/2005/8/layout/list1"/>
    <dgm:cxn modelId="{7A966C63-7229-46ED-B74F-2FADE1A13968}" srcId="{2610966F-F52E-4970-971E-30780E5DE93B}" destId="{69193D92-220F-4CA7-9289-6D6EA40178C2}" srcOrd="3" destOrd="0" parTransId="{0ABBACD3-7CD2-4CCF-B129-D675510EB3B1}" sibTransId="{1825CEFA-E7B7-4BFD-9850-2835258D346C}"/>
    <dgm:cxn modelId="{E8362267-0326-47B1-9882-C4EDD4C78AAE}" type="presOf" srcId="{A6BF54D6-4B1F-4E65-A90A-EFDBA3A5B0DA}" destId="{7DD7DECD-B4F3-4936-BE0B-34FFC3858489}" srcOrd="0" destOrd="0" presId="urn:microsoft.com/office/officeart/2005/8/layout/list1"/>
    <dgm:cxn modelId="{6A64357B-18AA-4F57-B5E1-DEE00AA1AA59}" srcId="{2610966F-F52E-4970-971E-30780E5DE93B}" destId="{A6BF54D6-4B1F-4E65-A90A-EFDBA3A5B0DA}" srcOrd="0" destOrd="0" parTransId="{7280378A-D5F3-40EF-9FCF-6CDD10D4A4BA}" sibTransId="{B3B15E99-4F10-4108-A20A-90F4EAC9A422}"/>
    <dgm:cxn modelId="{12C1447B-C538-450F-9BCD-8141E9C44C16}" type="presOf" srcId="{2610966F-F52E-4970-971E-30780E5DE93B}" destId="{BC100211-01A9-49FE-8D2B-574756CC772B}" srcOrd="0" destOrd="0" presId="urn:microsoft.com/office/officeart/2005/8/layout/list1"/>
    <dgm:cxn modelId="{7C78017E-9201-4538-BD85-E6EE8A14A146}" type="presOf" srcId="{69193D92-220F-4CA7-9289-6D6EA40178C2}" destId="{918A764D-FF34-45E0-AD96-CAED25936E04}" srcOrd="0" destOrd="0" presId="urn:microsoft.com/office/officeart/2005/8/layout/list1"/>
    <dgm:cxn modelId="{B51EC2AA-FF61-49FC-B31B-B4376134615E}" type="presOf" srcId="{A6BF54D6-4B1F-4E65-A90A-EFDBA3A5B0DA}" destId="{39FBE990-8548-498F-BBFB-7C68E92E1559}" srcOrd="1" destOrd="0" presId="urn:microsoft.com/office/officeart/2005/8/layout/list1"/>
    <dgm:cxn modelId="{32BD60C0-DE88-48A8-A275-1A3665C12BB1}" srcId="{2610966F-F52E-4970-971E-30780E5DE93B}" destId="{E3CB8DD3-3EDC-47B4-B8DA-62FDBA5B5632}" srcOrd="1" destOrd="0" parTransId="{E58EABA9-FCA2-4392-93A3-50EEB5706204}" sibTransId="{CC7D097C-A688-4AFE-96D5-8C78685DF766}"/>
    <dgm:cxn modelId="{B6C6F3ED-C1B6-4285-AD0B-FE34B7A410EA}" type="presOf" srcId="{E3CB8DD3-3EDC-47B4-B8DA-62FDBA5B5632}" destId="{4CE663F8-C0F3-43D9-A831-875F5C0A214C}" srcOrd="0" destOrd="0" presId="urn:microsoft.com/office/officeart/2005/8/layout/list1"/>
    <dgm:cxn modelId="{D8F8E4EE-B4D5-4F7D-9224-3B70FD9EC7C1}" srcId="{2610966F-F52E-4970-971E-30780E5DE93B}" destId="{8165A0C8-3B37-4955-8906-6AF4FE92517A}" srcOrd="2" destOrd="0" parTransId="{E297074B-DABD-4974-ADA2-D7E4726860EA}" sibTransId="{73C93965-E1CA-4489-97D4-EC28117F212C}"/>
    <dgm:cxn modelId="{4D388C0A-F0C8-4029-8269-A5482A05BAD7}" type="presParOf" srcId="{BC100211-01A9-49FE-8D2B-574756CC772B}" destId="{4D26D977-49C6-4DE0-A13C-758BA2B111E2}" srcOrd="0" destOrd="0" presId="urn:microsoft.com/office/officeart/2005/8/layout/list1"/>
    <dgm:cxn modelId="{23DAA54C-B957-463A-B01C-D80BB9932731}" type="presParOf" srcId="{4D26D977-49C6-4DE0-A13C-758BA2B111E2}" destId="{7DD7DECD-B4F3-4936-BE0B-34FFC3858489}" srcOrd="0" destOrd="0" presId="urn:microsoft.com/office/officeart/2005/8/layout/list1"/>
    <dgm:cxn modelId="{59DADE28-2323-40A2-96D5-295CFDE2B449}" type="presParOf" srcId="{4D26D977-49C6-4DE0-A13C-758BA2B111E2}" destId="{39FBE990-8548-498F-BBFB-7C68E92E1559}" srcOrd="1" destOrd="0" presId="urn:microsoft.com/office/officeart/2005/8/layout/list1"/>
    <dgm:cxn modelId="{DEBD93FF-2CA0-451A-A82D-848678E93FD2}" type="presParOf" srcId="{BC100211-01A9-49FE-8D2B-574756CC772B}" destId="{3DA86963-1A89-48B9-9B94-99B158B4332D}" srcOrd="1" destOrd="0" presId="urn:microsoft.com/office/officeart/2005/8/layout/list1"/>
    <dgm:cxn modelId="{66FB7F9D-6FEA-403A-A968-9E86CE3FE262}" type="presParOf" srcId="{BC100211-01A9-49FE-8D2B-574756CC772B}" destId="{E44C682E-C9C2-494E-97A2-6F8F8635E405}" srcOrd="2" destOrd="0" presId="urn:microsoft.com/office/officeart/2005/8/layout/list1"/>
    <dgm:cxn modelId="{F162DE57-19D9-4BD6-8B23-6573EEE08FD0}" type="presParOf" srcId="{BC100211-01A9-49FE-8D2B-574756CC772B}" destId="{BCBB23F9-2EDB-44CE-9CA4-964BA4C7B332}" srcOrd="3" destOrd="0" presId="urn:microsoft.com/office/officeart/2005/8/layout/list1"/>
    <dgm:cxn modelId="{04C039E8-66A2-4AA0-8DE0-780718E9F303}" type="presParOf" srcId="{BC100211-01A9-49FE-8D2B-574756CC772B}" destId="{300367CE-CC1C-4683-A9C3-50377C3ABEFA}" srcOrd="4" destOrd="0" presId="urn:microsoft.com/office/officeart/2005/8/layout/list1"/>
    <dgm:cxn modelId="{21614528-B1C7-4DCE-877C-91604B082CE8}" type="presParOf" srcId="{300367CE-CC1C-4683-A9C3-50377C3ABEFA}" destId="{4CE663F8-C0F3-43D9-A831-875F5C0A214C}" srcOrd="0" destOrd="0" presId="urn:microsoft.com/office/officeart/2005/8/layout/list1"/>
    <dgm:cxn modelId="{B6D1FE1D-38D3-4E85-A767-B9B2C789BF10}" type="presParOf" srcId="{300367CE-CC1C-4683-A9C3-50377C3ABEFA}" destId="{E3C1AFF1-7400-44EC-A723-E74A84DC4B81}" srcOrd="1" destOrd="0" presId="urn:microsoft.com/office/officeart/2005/8/layout/list1"/>
    <dgm:cxn modelId="{85D51D23-2492-4E8F-BE11-B7F0080ECE1F}" type="presParOf" srcId="{BC100211-01A9-49FE-8D2B-574756CC772B}" destId="{6CD606EF-BAB3-48BA-B64A-4009CD2B4D57}" srcOrd="5" destOrd="0" presId="urn:microsoft.com/office/officeart/2005/8/layout/list1"/>
    <dgm:cxn modelId="{4F02599F-2D46-44F5-9CE4-8E21A3DD3D8E}" type="presParOf" srcId="{BC100211-01A9-49FE-8D2B-574756CC772B}" destId="{ACA771E2-0B51-4A2A-83D6-26730B397D70}" srcOrd="6" destOrd="0" presId="urn:microsoft.com/office/officeart/2005/8/layout/list1"/>
    <dgm:cxn modelId="{CE17EA75-323E-4FCF-AC38-ACC1FD1F5AC8}" type="presParOf" srcId="{BC100211-01A9-49FE-8D2B-574756CC772B}" destId="{3627F94F-E4A4-4711-8945-001A4B14C8E8}" srcOrd="7" destOrd="0" presId="urn:microsoft.com/office/officeart/2005/8/layout/list1"/>
    <dgm:cxn modelId="{954173BB-C403-499A-A275-74E7ADBBF701}" type="presParOf" srcId="{BC100211-01A9-49FE-8D2B-574756CC772B}" destId="{03C8B57C-725D-459F-A05A-6C46A1ABAC9D}" srcOrd="8" destOrd="0" presId="urn:microsoft.com/office/officeart/2005/8/layout/list1"/>
    <dgm:cxn modelId="{0F07FA34-DC96-4640-9673-F1727A5D667A}" type="presParOf" srcId="{03C8B57C-725D-459F-A05A-6C46A1ABAC9D}" destId="{1767BF07-1E4B-48B0-80DC-ED62BD872FF7}" srcOrd="0" destOrd="0" presId="urn:microsoft.com/office/officeart/2005/8/layout/list1"/>
    <dgm:cxn modelId="{E5E25717-9DC2-434C-9000-47CB87264486}" type="presParOf" srcId="{03C8B57C-725D-459F-A05A-6C46A1ABAC9D}" destId="{386E928B-24A2-4B23-9523-3F849B34FEEF}" srcOrd="1" destOrd="0" presId="urn:microsoft.com/office/officeart/2005/8/layout/list1"/>
    <dgm:cxn modelId="{7FEC02BD-29B7-4F26-B5E8-5D3CEC658E5C}" type="presParOf" srcId="{BC100211-01A9-49FE-8D2B-574756CC772B}" destId="{E227B906-545C-45DF-87E7-600CAEB13C71}" srcOrd="9" destOrd="0" presId="urn:microsoft.com/office/officeart/2005/8/layout/list1"/>
    <dgm:cxn modelId="{66CB8182-BAD9-426B-A9D6-DA2548DF9811}" type="presParOf" srcId="{BC100211-01A9-49FE-8D2B-574756CC772B}" destId="{80C61BDC-4967-4044-A881-817F461F6510}" srcOrd="10" destOrd="0" presId="urn:microsoft.com/office/officeart/2005/8/layout/list1"/>
    <dgm:cxn modelId="{C088A841-08F6-4F9E-9500-720B1573097B}" type="presParOf" srcId="{BC100211-01A9-49FE-8D2B-574756CC772B}" destId="{C6ADADD1-A47C-4C08-87BF-59C8BAB4C991}" srcOrd="11" destOrd="0" presId="urn:microsoft.com/office/officeart/2005/8/layout/list1"/>
    <dgm:cxn modelId="{8158F61D-C7BF-4FA4-B9CC-F2DA74EB1498}" type="presParOf" srcId="{BC100211-01A9-49FE-8D2B-574756CC772B}" destId="{FC909EE3-8C4F-419A-882A-CFABB3214B4D}" srcOrd="12" destOrd="0" presId="urn:microsoft.com/office/officeart/2005/8/layout/list1"/>
    <dgm:cxn modelId="{A5054D8F-8F53-4A04-A213-8C2D784283C4}" type="presParOf" srcId="{FC909EE3-8C4F-419A-882A-CFABB3214B4D}" destId="{918A764D-FF34-45E0-AD96-CAED25936E04}" srcOrd="0" destOrd="0" presId="urn:microsoft.com/office/officeart/2005/8/layout/list1"/>
    <dgm:cxn modelId="{98A07A4D-BFC1-4C3B-9466-FC215D20DFB8}" type="presParOf" srcId="{FC909EE3-8C4F-419A-882A-CFABB3214B4D}" destId="{318966B9-03C7-44F4-962C-07655C596ACB}" srcOrd="1" destOrd="0" presId="urn:microsoft.com/office/officeart/2005/8/layout/list1"/>
    <dgm:cxn modelId="{C3FE0B35-0C69-4960-A2D0-C4C415F0849B}" type="presParOf" srcId="{BC100211-01A9-49FE-8D2B-574756CC772B}" destId="{81C480B0-268E-477C-9FFD-31E0E8DB66A6}" srcOrd="13" destOrd="0" presId="urn:microsoft.com/office/officeart/2005/8/layout/list1"/>
    <dgm:cxn modelId="{A5542040-6CA4-4B8F-BBC9-F8726142C20B}" type="presParOf" srcId="{BC100211-01A9-49FE-8D2B-574756CC772B}" destId="{5EC5AAC8-AC23-4A82-8B99-1D8426ABB710}" srcOrd="14"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DBDA95-FCBE-4360-864D-5C53A5FF8A1F}"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en-US"/>
        </a:p>
      </dgm:t>
    </dgm:pt>
    <dgm:pt modelId="{82993FE6-5EF4-48D0-9C45-D33BB3DCFA85}">
      <dgm:prSet phldrT="[Text]"/>
      <dgm:spPr/>
      <dgm:t>
        <a:bodyPr/>
        <a:lstStyle/>
        <a:p>
          <a:r>
            <a:rPr lang="en-US" dirty="0" err="1">
              <a:solidFill>
                <a:schemeClr val="bg1"/>
              </a:solidFill>
            </a:rPr>
            <a:t>Perbedaan</a:t>
          </a:r>
          <a:r>
            <a:rPr lang="en-US" dirty="0">
              <a:solidFill>
                <a:schemeClr val="bg1"/>
              </a:solidFill>
            </a:rPr>
            <a:t> </a:t>
          </a:r>
          <a:r>
            <a:rPr lang="en-US" dirty="0" err="1">
              <a:solidFill>
                <a:schemeClr val="bg1"/>
              </a:solidFill>
            </a:rPr>
            <a:t>Penelitian</a:t>
          </a:r>
          <a:r>
            <a:rPr lang="en-US" dirty="0">
              <a:solidFill>
                <a:schemeClr val="bg1"/>
              </a:solidFill>
            </a:rPr>
            <a:t> </a:t>
          </a:r>
          <a:r>
            <a:rPr lang="en-US" dirty="0" err="1">
              <a:solidFill>
                <a:schemeClr val="bg1"/>
              </a:solidFill>
            </a:rPr>
            <a:t>Kualitatif</a:t>
          </a:r>
          <a:r>
            <a:rPr lang="en-US" dirty="0">
              <a:solidFill>
                <a:schemeClr val="bg1"/>
              </a:solidFill>
            </a:rPr>
            <a:t> </a:t>
          </a:r>
          <a:r>
            <a:rPr lang="en-US" dirty="0" err="1">
              <a:solidFill>
                <a:schemeClr val="bg1"/>
              </a:solidFill>
            </a:rPr>
            <a:t>dan</a:t>
          </a:r>
          <a:r>
            <a:rPr lang="en-US" dirty="0">
              <a:solidFill>
                <a:schemeClr val="bg1"/>
              </a:solidFill>
            </a:rPr>
            <a:t> </a:t>
          </a:r>
          <a:r>
            <a:rPr lang="en-US" dirty="0" err="1">
              <a:solidFill>
                <a:schemeClr val="bg1"/>
              </a:solidFill>
            </a:rPr>
            <a:t>Kuantitatif</a:t>
          </a:r>
          <a:endParaRPr lang="en-US" dirty="0">
            <a:solidFill>
              <a:schemeClr val="bg1"/>
            </a:solidFill>
          </a:endParaRPr>
        </a:p>
      </dgm:t>
    </dgm:pt>
    <dgm:pt modelId="{8103398D-E1FD-454D-824A-D26F72B871D9}" type="parTrans" cxnId="{A0C2AB6E-3716-4226-A45D-1BC327A522A5}">
      <dgm:prSet/>
      <dgm:spPr/>
      <dgm:t>
        <a:bodyPr/>
        <a:lstStyle/>
        <a:p>
          <a:endParaRPr lang="en-US">
            <a:solidFill>
              <a:schemeClr val="bg1"/>
            </a:solidFill>
          </a:endParaRPr>
        </a:p>
      </dgm:t>
    </dgm:pt>
    <dgm:pt modelId="{B02CC799-561D-4B43-ACC6-A375690EE954}" type="sibTrans" cxnId="{A0C2AB6E-3716-4226-A45D-1BC327A522A5}">
      <dgm:prSet/>
      <dgm:spPr/>
      <dgm:t>
        <a:bodyPr/>
        <a:lstStyle/>
        <a:p>
          <a:endParaRPr lang="en-US">
            <a:solidFill>
              <a:schemeClr val="bg1"/>
            </a:solidFill>
          </a:endParaRPr>
        </a:p>
      </dgm:t>
    </dgm:pt>
    <dgm:pt modelId="{A9EF0720-7947-4C28-8D31-D7C32B10FE1A}">
      <dgm:prSet phldrT="[Text]"/>
      <dgm:spPr/>
      <dgm:t>
        <a:bodyPr/>
        <a:lstStyle/>
        <a:p>
          <a:r>
            <a:rPr lang="en-US" dirty="0" err="1">
              <a:solidFill>
                <a:schemeClr val="bg1"/>
              </a:solidFill>
            </a:rPr>
            <a:t>Definisi</a:t>
          </a:r>
          <a:r>
            <a:rPr lang="en-US" dirty="0">
              <a:solidFill>
                <a:schemeClr val="bg1"/>
              </a:solidFill>
            </a:rPr>
            <a:t> </a:t>
          </a:r>
          <a:r>
            <a:rPr lang="en-US" dirty="0" err="1">
              <a:solidFill>
                <a:schemeClr val="bg1"/>
              </a:solidFill>
            </a:rPr>
            <a:t>Masalah</a:t>
          </a:r>
          <a:r>
            <a:rPr lang="en-US" dirty="0">
              <a:solidFill>
                <a:schemeClr val="bg1"/>
              </a:solidFill>
            </a:rPr>
            <a:t>, </a:t>
          </a:r>
          <a:r>
            <a:rPr lang="en-US" dirty="0" err="1">
              <a:solidFill>
                <a:schemeClr val="bg1"/>
              </a:solidFill>
            </a:rPr>
            <a:t>Ciri</a:t>
          </a:r>
          <a:r>
            <a:rPr lang="en-US" dirty="0">
              <a:solidFill>
                <a:schemeClr val="bg1"/>
              </a:solidFill>
            </a:rPr>
            <a:t> </a:t>
          </a:r>
          <a:r>
            <a:rPr lang="en-US" dirty="0" err="1">
              <a:solidFill>
                <a:schemeClr val="bg1"/>
              </a:solidFill>
            </a:rPr>
            <a:t>dan</a:t>
          </a:r>
          <a:r>
            <a:rPr lang="en-US" dirty="0">
              <a:solidFill>
                <a:schemeClr val="bg1"/>
              </a:solidFill>
            </a:rPr>
            <a:t> </a:t>
          </a:r>
          <a:r>
            <a:rPr lang="en-US" dirty="0" err="1">
              <a:solidFill>
                <a:schemeClr val="bg1"/>
              </a:solidFill>
            </a:rPr>
            <a:t>Identifikasi</a:t>
          </a:r>
          <a:r>
            <a:rPr lang="en-US" dirty="0">
              <a:solidFill>
                <a:schemeClr val="bg1"/>
              </a:solidFill>
            </a:rPr>
            <a:t> </a:t>
          </a:r>
          <a:r>
            <a:rPr lang="en-US" dirty="0" err="1">
              <a:solidFill>
                <a:schemeClr val="bg1"/>
              </a:solidFill>
            </a:rPr>
            <a:t>Masalah</a:t>
          </a:r>
          <a:endParaRPr lang="en-US" dirty="0">
            <a:solidFill>
              <a:schemeClr val="bg1"/>
            </a:solidFill>
          </a:endParaRPr>
        </a:p>
      </dgm:t>
    </dgm:pt>
    <dgm:pt modelId="{FEE9DEA5-4E87-402D-9EFD-199779919C85}" type="parTrans" cxnId="{B8D6590C-A75F-401E-9157-E25BFDEE56FC}">
      <dgm:prSet/>
      <dgm:spPr/>
      <dgm:t>
        <a:bodyPr/>
        <a:lstStyle/>
        <a:p>
          <a:endParaRPr lang="en-US">
            <a:solidFill>
              <a:schemeClr val="bg1"/>
            </a:solidFill>
          </a:endParaRPr>
        </a:p>
      </dgm:t>
    </dgm:pt>
    <dgm:pt modelId="{9493E1D1-0EF5-4D0D-A61F-409841F0232C}" type="sibTrans" cxnId="{B8D6590C-A75F-401E-9157-E25BFDEE56FC}">
      <dgm:prSet/>
      <dgm:spPr/>
      <dgm:t>
        <a:bodyPr/>
        <a:lstStyle/>
        <a:p>
          <a:endParaRPr lang="en-US">
            <a:solidFill>
              <a:schemeClr val="bg1"/>
            </a:solidFill>
          </a:endParaRPr>
        </a:p>
      </dgm:t>
    </dgm:pt>
    <dgm:pt modelId="{7BE3222A-EBA9-40EA-8D7C-482679B37E15}">
      <dgm:prSet phldrT="[Text]"/>
      <dgm:spPr/>
      <dgm:t>
        <a:bodyPr/>
        <a:lstStyle/>
        <a:p>
          <a:r>
            <a:rPr lang="fi-FI" dirty="0">
              <a:solidFill>
                <a:schemeClr val="bg1"/>
              </a:solidFill>
            </a:rPr>
            <a:t>Rumusan Masalah, Tujuan dan Manfaat Penelitian</a:t>
          </a:r>
          <a:endParaRPr lang="en-US" dirty="0">
            <a:solidFill>
              <a:schemeClr val="bg1"/>
            </a:solidFill>
          </a:endParaRPr>
        </a:p>
      </dgm:t>
    </dgm:pt>
    <dgm:pt modelId="{43C53167-12DB-4433-BD5E-95CC4F0479F9}" type="parTrans" cxnId="{B5E71127-2967-4B55-BC73-65F599155E95}">
      <dgm:prSet/>
      <dgm:spPr/>
      <dgm:t>
        <a:bodyPr/>
        <a:lstStyle/>
        <a:p>
          <a:endParaRPr lang="en-US">
            <a:solidFill>
              <a:schemeClr val="bg1"/>
            </a:solidFill>
          </a:endParaRPr>
        </a:p>
      </dgm:t>
    </dgm:pt>
    <dgm:pt modelId="{3AC8A860-1FCA-4ED3-9BD6-4F26BCA16EB3}" type="sibTrans" cxnId="{B5E71127-2967-4B55-BC73-65F599155E95}">
      <dgm:prSet/>
      <dgm:spPr/>
      <dgm:t>
        <a:bodyPr/>
        <a:lstStyle/>
        <a:p>
          <a:endParaRPr lang="en-US">
            <a:solidFill>
              <a:schemeClr val="bg1"/>
            </a:solidFill>
          </a:endParaRPr>
        </a:p>
      </dgm:t>
    </dgm:pt>
    <dgm:pt modelId="{542D5D0C-3534-477A-9B36-3FABCCBF975F}">
      <dgm:prSet phldrT="[Text]"/>
      <dgm:spPr/>
      <dgm:t>
        <a:bodyPr/>
        <a:lstStyle/>
        <a:p>
          <a:r>
            <a:rPr lang="id-ID" dirty="0">
              <a:solidFill>
                <a:schemeClr val="bg1"/>
              </a:solidFill>
            </a:rPr>
            <a:t>Perkenalan, Kontrak Perkuliahan, RPS, Gambaran Umum Mata Kuliah Metode Penelitian Kualitatif</a:t>
          </a:r>
          <a:endParaRPr lang="en-US" dirty="0">
            <a:solidFill>
              <a:schemeClr val="bg1"/>
            </a:solidFill>
          </a:endParaRPr>
        </a:p>
      </dgm:t>
    </dgm:pt>
    <dgm:pt modelId="{8CDC57CE-C363-46A7-B669-1C87043A8978}" type="parTrans" cxnId="{DD7E5E00-5E56-426B-B896-6610749221AA}">
      <dgm:prSet/>
      <dgm:spPr/>
      <dgm:t>
        <a:bodyPr/>
        <a:lstStyle/>
        <a:p>
          <a:endParaRPr lang="en-US">
            <a:solidFill>
              <a:schemeClr val="bg1"/>
            </a:solidFill>
          </a:endParaRPr>
        </a:p>
      </dgm:t>
    </dgm:pt>
    <dgm:pt modelId="{38F5576D-8F43-4B55-B0C5-476B146F1DAC}" type="sibTrans" cxnId="{DD7E5E00-5E56-426B-B896-6610749221AA}">
      <dgm:prSet/>
      <dgm:spPr/>
      <dgm:t>
        <a:bodyPr/>
        <a:lstStyle/>
        <a:p>
          <a:endParaRPr lang="en-US">
            <a:solidFill>
              <a:schemeClr val="bg1"/>
            </a:solidFill>
          </a:endParaRPr>
        </a:p>
      </dgm:t>
    </dgm:pt>
    <dgm:pt modelId="{889402A4-B574-4FCC-91EF-50085AB49892}">
      <dgm:prSet phldrT="[Text]"/>
      <dgm:spPr/>
      <dgm:t>
        <a:bodyPr/>
        <a:lstStyle/>
        <a:p>
          <a:r>
            <a:rPr lang="en-US" dirty="0" err="1">
              <a:solidFill>
                <a:schemeClr val="bg1"/>
              </a:solidFill>
            </a:rPr>
            <a:t>Jenis-jenis</a:t>
          </a:r>
          <a:r>
            <a:rPr lang="en-US" dirty="0">
              <a:solidFill>
                <a:schemeClr val="bg1"/>
              </a:solidFill>
            </a:rPr>
            <a:t> </a:t>
          </a:r>
          <a:r>
            <a:rPr lang="en-US" dirty="0" err="1">
              <a:solidFill>
                <a:schemeClr val="bg1"/>
              </a:solidFill>
            </a:rPr>
            <a:t>Riset</a:t>
          </a:r>
          <a:r>
            <a:rPr lang="en-US" dirty="0">
              <a:solidFill>
                <a:schemeClr val="bg1"/>
              </a:solidFill>
            </a:rPr>
            <a:t> </a:t>
          </a:r>
          <a:r>
            <a:rPr lang="en-US" dirty="0" err="1">
              <a:solidFill>
                <a:schemeClr val="bg1"/>
              </a:solidFill>
            </a:rPr>
            <a:t>Sosial</a:t>
          </a:r>
          <a:endParaRPr lang="en-US" dirty="0">
            <a:solidFill>
              <a:schemeClr val="bg1"/>
            </a:solidFill>
          </a:endParaRPr>
        </a:p>
      </dgm:t>
    </dgm:pt>
    <dgm:pt modelId="{D093A389-275E-4E04-A0E2-E84AF94A8F8E}" type="parTrans" cxnId="{04505BF9-8BBB-4D6C-8AB9-5D92BF75FF24}">
      <dgm:prSet/>
      <dgm:spPr/>
      <dgm:t>
        <a:bodyPr/>
        <a:lstStyle/>
        <a:p>
          <a:endParaRPr lang="en-US"/>
        </a:p>
      </dgm:t>
    </dgm:pt>
    <dgm:pt modelId="{94C5E8FA-0785-40C7-A358-5BE90CBB2DB4}" type="sibTrans" cxnId="{04505BF9-8BBB-4D6C-8AB9-5D92BF75FF24}">
      <dgm:prSet/>
      <dgm:spPr/>
      <dgm:t>
        <a:bodyPr/>
        <a:lstStyle/>
        <a:p>
          <a:endParaRPr lang="en-US"/>
        </a:p>
      </dgm:t>
    </dgm:pt>
    <dgm:pt modelId="{21F92991-79E3-42C4-8DD9-82C70400730E}">
      <dgm:prSet phldrT="[Text]"/>
      <dgm:spPr/>
      <dgm:t>
        <a:bodyPr/>
        <a:lstStyle/>
        <a:p>
          <a:r>
            <a:rPr lang="fi-FI" dirty="0">
              <a:solidFill>
                <a:schemeClr val="bg1"/>
              </a:solidFill>
            </a:rPr>
            <a:t>Tinjauan Pusataka (Grand Teori, Kerangka Berfikir)</a:t>
          </a:r>
          <a:endParaRPr lang="en-US" dirty="0">
            <a:solidFill>
              <a:schemeClr val="bg1"/>
            </a:solidFill>
          </a:endParaRPr>
        </a:p>
      </dgm:t>
    </dgm:pt>
    <dgm:pt modelId="{AACD8670-34EF-4B2C-9E53-B6E9484C4CDA}" type="parTrans" cxnId="{A70CFA73-8C4E-4D5E-961E-C87511E2CC7F}">
      <dgm:prSet/>
      <dgm:spPr/>
      <dgm:t>
        <a:bodyPr/>
        <a:lstStyle/>
        <a:p>
          <a:endParaRPr lang="en-US"/>
        </a:p>
      </dgm:t>
    </dgm:pt>
    <dgm:pt modelId="{3FD25E46-A276-4D3B-95C4-E9D9733A3EF9}" type="sibTrans" cxnId="{A70CFA73-8C4E-4D5E-961E-C87511E2CC7F}">
      <dgm:prSet/>
      <dgm:spPr/>
      <dgm:t>
        <a:bodyPr/>
        <a:lstStyle/>
        <a:p>
          <a:endParaRPr lang="en-US"/>
        </a:p>
      </dgm:t>
    </dgm:pt>
    <dgm:pt modelId="{E78CDC34-0C42-4C10-BDA7-3E65DF2F08F8}">
      <dgm:prSet phldrT="[Text]"/>
      <dgm:spPr/>
      <dgm:t>
        <a:bodyPr/>
        <a:lstStyle/>
        <a:p>
          <a:r>
            <a:rPr lang="en-US" dirty="0" err="1">
              <a:solidFill>
                <a:schemeClr val="bg1"/>
              </a:solidFill>
            </a:rPr>
            <a:t>Penelitian</a:t>
          </a:r>
          <a:r>
            <a:rPr lang="en-US" dirty="0">
              <a:solidFill>
                <a:schemeClr val="bg1"/>
              </a:solidFill>
            </a:rPr>
            <a:t> </a:t>
          </a:r>
          <a:r>
            <a:rPr lang="en-US" dirty="0" err="1">
              <a:solidFill>
                <a:schemeClr val="bg1"/>
              </a:solidFill>
            </a:rPr>
            <a:t>Terdahulu</a:t>
          </a:r>
          <a:r>
            <a:rPr lang="en-US" dirty="0">
              <a:solidFill>
                <a:schemeClr val="bg1"/>
              </a:solidFill>
            </a:rPr>
            <a:t> (mapping)</a:t>
          </a:r>
        </a:p>
      </dgm:t>
    </dgm:pt>
    <dgm:pt modelId="{B17B1630-B25C-4487-8364-D6D818FAC2B0}" type="parTrans" cxnId="{FCF91DD0-F51E-4FB7-883D-63481292AE2F}">
      <dgm:prSet/>
      <dgm:spPr/>
      <dgm:t>
        <a:bodyPr/>
        <a:lstStyle/>
        <a:p>
          <a:endParaRPr lang="en-US"/>
        </a:p>
      </dgm:t>
    </dgm:pt>
    <dgm:pt modelId="{AAEEB532-AB0B-4797-99B4-BDE3A9423361}" type="sibTrans" cxnId="{FCF91DD0-F51E-4FB7-883D-63481292AE2F}">
      <dgm:prSet/>
      <dgm:spPr/>
      <dgm:t>
        <a:bodyPr/>
        <a:lstStyle/>
        <a:p>
          <a:endParaRPr lang="en-US"/>
        </a:p>
      </dgm:t>
    </dgm:pt>
    <dgm:pt modelId="{D7C158BA-D10E-40A2-9C7C-1C149DCCBB48}" type="pres">
      <dgm:prSet presAssocID="{EBDBDA95-FCBE-4360-864D-5C53A5FF8A1F}" presName="Name0" presStyleCnt="0">
        <dgm:presLayoutVars>
          <dgm:chMax val="7"/>
          <dgm:chPref val="7"/>
          <dgm:dir/>
        </dgm:presLayoutVars>
      </dgm:prSet>
      <dgm:spPr/>
    </dgm:pt>
    <dgm:pt modelId="{8153EE4E-617A-4671-86ED-C47CEF221E64}" type="pres">
      <dgm:prSet presAssocID="{EBDBDA95-FCBE-4360-864D-5C53A5FF8A1F}" presName="Name1" presStyleCnt="0"/>
      <dgm:spPr/>
    </dgm:pt>
    <dgm:pt modelId="{B14C08B6-6EF6-472A-929B-4FA70065299A}" type="pres">
      <dgm:prSet presAssocID="{EBDBDA95-FCBE-4360-864D-5C53A5FF8A1F}" presName="cycle" presStyleCnt="0"/>
      <dgm:spPr/>
    </dgm:pt>
    <dgm:pt modelId="{B9BD9A1B-74B7-4BD1-ADCE-90A3F1FD7B2E}" type="pres">
      <dgm:prSet presAssocID="{EBDBDA95-FCBE-4360-864D-5C53A5FF8A1F}" presName="srcNode" presStyleLbl="node1" presStyleIdx="0" presStyleCnt="7"/>
      <dgm:spPr/>
    </dgm:pt>
    <dgm:pt modelId="{98198D60-271C-468E-A23C-407D8DF3603E}" type="pres">
      <dgm:prSet presAssocID="{EBDBDA95-FCBE-4360-864D-5C53A5FF8A1F}" presName="conn" presStyleLbl="parChTrans1D2" presStyleIdx="0" presStyleCnt="1"/>
      <dgm:spPr/>
    </dgm:pt>
    <dgm:pt modelId="{849701A9-FAA3-4AD7-8C39-2501E2FE569A}" type="pres">
      <dgm:prSet presAssocID="{EBDBDA95-FCBE-4360-864D-5C53A5FF8A1F}" presName="extraNode" presStyleLbl="node1" presStyleIdx="0" presStyleCnt="7"/>
      <dgm:spPr/>
    </dgm:pt>
    <dgm:pt modelId="{7EC78AE0-BD99-4BBA-8F18-9E540EC5ACDD}" type="pres">
      <dgm:prSet presAssocID="{EBDBDA95-FCBE-4360-864D-5C53A5FF8A1F}" presName="dstNode" presStyleLbl="node1" presStyleIdx="0" presStyleCnt="7"/>
      <dgm:spPr/>
    </dgm:pt>
    <dgm:pt modelId="{CDA0E3A2-36B9-40B2-BDAE-186AAA37D3F2}" type="pres">
      <dgm:prSet presAssocID="{542D5D0C-3534-477A-9B36-3FABCCBF975F}" presName="text_1" presStyleLbl="node1" presStyleIdx="0" presStyleCnt="7">
        <dgm:presLayoutVars>
          <dgm:bulletEnabled val="1"/>
        </dgm:presLayoutVars>
      </dgm:prSet>
      <dgm:spPr/>
    </dgm:pt>
    <dgm:pt modelId="{8AD66ED0-1732-4884-9E5F-D9485AA2B6B2}" type="pres">
      <dgm:prSet presAssocID="{542D5D0C-3534-477A-9B36-3FABCCBF975F}" presName="accent_1" presStyleCnt="0"/>
      <dgm:spPr/>
    </dgm:pt>
    <dgm:pt modelId="{9267F569-ECE7-41DA-83A1-95AA1504CA23}" type="pres">
      <dgm:prSet presAssocID="{542D5D0C-3534-477A-9B36-3FABCCBF975F}" presName="accentRepeatNode" presStyleLbl="solidFgAcc1" presStyleIdx="0" presStyleCnt="7"/>
      <dgm:spPr/>
    </dgm:pt>
    <dgm:pt modelId="{959EEA53-1167-4098-8985-59D8DE37DD7D}" type="pres">
      <dgm:prSet presAssocID="{82993FE6-5EF4-48D0-9C45-D33BB3DCFA85}" presName="text_2" presStyleLbl="node1" presStyleIdx="1" presStyleCnt="7">
        <dgm:presLayoutVars>
          <dgm:bulletEnabled val="1"/>
        </dgm:presLayoutVars>
      </dgm:prSet>
      <dgm:spPr/>
    </dgm:pt>
    <dgm:pt modelId="{ABFAA8B2-3BBA-47BB-8880-242876B8F710}" type="pres">
      <dgm:prSet presAssocID="{82993FE6-5EF4-48D0-9C45-D33BB3DCFA85}" presName="accent_2" presStyleCnt="0"/>
      <dgm:spPr/>
    </dgm:pt>
    <dgm:pt modelId="{82A98254-6DF1-43D2-B130-98FAA24CF538}" type="pres">
      <dgm:prSet presAssocID="{82993FE6-5EF4-48D0-9C45-D33BB3DCFA85}" presName="accentRepeatNode" presStyleLbl="solidFgAcc1" presStyleIdx="1" presStyleCnt="7"/>
      <dgm:spPr/>
    </dgm:pt>
    <dgm:pt modelId="{0C7B8CED-E022-476A-B216-324C93504F19}" type="pres">
      <dgm:prSet presAssocID="{A9EF0720-7947-4C28-8D31-D7C32B10FE1A}" presName="text_3" presStyleLbl="node1" presStyleIdx="2" presStyleCnt="7">
        <dgm:presLayoutVars>
          <dgm:bulletEnabled val="1"/>
        </dgm:presLayoutVars>
      </dgm:prSet>
      <dgm:spPr/>
    </dgm:pt>
    <dgm:pt modelId="{FCDF02E4-2E6F-485A-AFDC-D6DF50FCA56E}" type="pres">
      <dgm:prSet presAssocID="{A9EF0720-7947-4C28-8D31-D7C32B10FE1A}" presName="accent_3" presStyleCnt="0"/>
      <dgm:spPr/>
    </dgm:pt>
    <dgm:pt modelId="{7FDB9376-D14E-4D17-8E90-E4B0A0ED8AA9}" type="pres">
      <dgm:prSet presAssocID="{A9EF0720-7947-4C28-8D31-D7C32B10FE1A}" presName="accentRepeatNode" presStyleLbl="solidFgAcc1" presStyleIdx="2" presStyleCnt="7"/>
      <dgm:spPr/>
    </dgm:pt>
    <dgm:pt modelId="{E0BCE166-394E-4A8C-8BB9-74258DF58363}" type="pres">
      <dgm:prSet presAssocID="{7BE3222A-EBA9-40EA-8D7C-482679B37E15}" presName="text_4" presStyleLbl="node1" presStyleIdx="3" presStyleCnt="7">
        <dgm:presLayoutVars>
          <dgm:bulletEnabled val="1"/>
        </dgm:presLayoutVars>
      </dgm:prSet>
      <dgm:spPr/>
    </dgm:pt>
    <dgm:pt modelId="{FFE1785E-E4F0-45BD-87E8-6C24091B0F86}" type="pres">
      <dgm:prSet presAssocID="{7BE3222A-EBA9-40EA-8D7C-482679B37E15}" presName="accent_4" presStyleCnt="0"/>
      <dgm:spPr/>
    </dgm:pt>
    <dgm:pt modelId="{87C3B06A-2AAD-45FC-A75C-15EFBF942D4B}" type="pres">
      <dgm:prSet presAssocID="{7BE3222A-EBA9-40EA-8D7C-482679B37E15}" presName="accentRepeatNode" presStyleLbl="solidFgAcc1" presStyleIdx="3" presStyleCnt="7"/>
      <dgm:spPr/>
    </dgm:pt>
    <dgm:pt modelId="{B759F320-1149-43DC-B0C7-F669B0158937}" type="pres">
      <dgm:prSet presAssocID="{889402A4-B574-4FCC-91EF-50085AB49892}" presName="text_5" presStyleLbl="node1" presStyleIdx="4" presStyleCnt="7">
        <dgm:presLayoutVars>
          <dgm:bulletEnabled val="1"/>
        </dgm:presLayoutVars>
      </dgm:prSet>
      <dgm:spPr/>
    </dgm:pt>
    <dgm:pt modelId="{DF8152AF-189A-4F9A-A45F-4E7236F11EB6}" type="pres">
      <dgm:prSet presAssocID="{889402A4-B574-4FCC-91EF-50085AB49892}" presName="accent_5" presStyleCnt="0"/>
      <dgm:spPr/>
    </dgm:pt>
    <dgm:pt modelId="{AAF1E03D-2615-4AB9-AF09-7E45476C1622}" type="pres">
      <dgm:prSet presAssocID="{889402A4-B574-4FCC-91EF-50085AB49892}" presName="accentRepeatNode" presStyleLbl="solidFgAcc1" presStyleIdx="4" presStyleCnt="7"/>
      <dgm:spPr/>
    </dgm:pt>
    <dgm:pt modelId="{704E884F-7F0B-4F3D-952E-A9EF196ACF34}" type="pres">
      <dgm:prSet presAssocID="{21F92991-79E3-42C4-8DD9-82C70400730E}" presName="text_6" presStyleLbl="node1" presStyleIdx="5" presStyleCnt="7">
        <dgm:presLayoutVars>
          <dgm:bulletEnabled val="1"/>
        </dgm:presLayoutVars>
      </dgm:prSet>
      <dgm:spPr/>
    </dgm:pt>
    <dgm:pt modelId="{BA41E0DF-FB55-4922-BF33-214765B70651}" type="pres">
      <dgm:prSet presAssocID="{21F92991-79E3-42C4-8DD9-82C70400730E}" presName="accent_6" presStyleCnt="0"/>
      <dgm:spPr/>
    </dgm:pt>
    <dgm:pt modelId="{BDE9AF18-A8D4-43A9-9EF8-18AE971C90E3}" type="pres">
      <dgm:prSet presAssocID="{21F92991-79E3-42C4-8DD9-82C70400730E}" presName="accentRepeatNode" presStyleLbl="solidFgAcc1" presStyleIdx="5" presStyleCnt="7"/>
      <dgm:spPr/>
    </dgm:pt>
    <dgm:pt modelId="{B2CE02D7-8723-440F-B2F5-8EB38CBA1939}" type="pres">
      <dgm:prSet presAssocID="{E78CDC34-0C42-4C10-BDA7-3E65DF2F08F8}" presName="text_7" presStyleLbl="node1" presStyleIdx="6" presStyleCnt="7">
        <dgm:presLayoutVars>
          <dgm:bulletEnabled val="1"/>
        </dgm:presLayoutVars>
      </dgm:prSet>
      <dgm:spPr/>
    </dgm:pt>
    <dgm:pt modelId="{75C10B88-C1B1-413C-9638-5EFC41ECB8E8}" type="pres">
      <dgm:prSet presAssocID="{E78CDC34-0C42-4C10-BDA7-3E65DF2F08F8}" presName="accent_7" presStyleCnt="0"/>
      <dgm:spPr/>
    </dgm:pt>
    <dgm:pt modelId="{18C8FD8E-1980-4FDD-A51F-5B0F8FFB7302}" type="pres">
      <dgm:prSet presAssocID="{E78CDC34-0C42-4C10-BDA7-3E65DF2F08F8}" presName="accentRepeatNode" presStyleLbl="solidFgAcc1" presStyleIdx="6" presStyleCnt="7"/>
      <dgm:spPr/>
    </dgm:pt>
  </dgm:ptLst>
  <dgm:cxnLst>
    <dgm:cxn modelId="{DD7E5E00-5E56-426B-B896-6610749221AA}" srcId="{EBDBDA95-FCBE-4360-864D-5C53A5FF8A1F}" destId="{542D5D0C-3534-477A-9B36-3FABCCBF975F}" srcOrd="0" destOrd="0" parTransId="{8CDC57CE-C363-46A7-B669-1C87043A8978}" sibTransId="{38F5576D-8F43-4B55-B0C5-476B146F1DAC}"/>
    <dgm:cxn modelId="{B8D6590C-A75F-401E-9157-E25BFDEE56FC}" srcId="{EBDBDA95-FCBE-4360-864D-5C53A5FF8A1F}" destId="{A9EF0720-7947-4C28-8D31-D7C32B10FE1A}" srcOrd="2" destOrd="0" parTransId="{FEE9DEA5-4E87-402D-9EFD-199779919C85}" sibTransId="{9493E1D1-0EF5-4D0D-A61F-409841F0232C}"/>
    <dgm:cxn modelId="{B5E71127-2967-4B55-BC73-65F599155E95}" srcId="{EBDBDA95-FCBE-4360-864D-5C53A5FF8A1F}" destId="{7BE3222A-EBA9-40EA-8D7C-482679B37E15}" srcOrd="3" destOrd="0" parTransId="{43C53167-12DB-4433-BD5E-95CC4F0479F9}" sibTransId="{3AC8A860-1FCA-4ED3-9BD6-4F26BCA16EB3}"/>
    <dgm:cxn modelId="{E080C633-4D68-4B41-B27A-06CDC7DB1D0C}" type="presOf" srcId="{889402A4-B574-4FCC-91EF-50085AB49892}" destId="{B759F320-1149-43DC-B0C7-F669B0158937}" srcOrd="0" destOrd="0" presId="urn:microsoft.com/office/officeart/2008/layout/VerticalCurvedList"/>
    <dgm:cxn modelId="{76DDDC36-364C-41A2-AE49-6D8C5C002459}" type="presOf" srcId="{7BE3222A-EBA9-40EA-8D7C-482679B37E15}" destId="{E0BCE166-394E-4A8C-8BB9-74258DF58363}" srcOrd="0" destOrd="0" presId="urn:microsoft.com/office/officeart/2008/layout/VerticalCurvedList"/>
    <dgm:cxn modelId="{A132FF49-265B-4ED7-A0B5-6F18BB87F4C1}" type="presOf" srcId="{EBDBDA95-FCBE-4360-864D-5C53A5FF8A1F}" destId="{D7C158BA-D10E-40A2-9C7C-1C149DCCBB48}" srcOrd="0" destOrd="0" presId="urn:microsoft.com/office/officeart/2008/layout/VerticalCurvedList"/>
    <dgm:cxn modelId="{A0C2AB6E-3716-4226-A45D-1BC327A522A5}" srcId="{EBDBDA95-FCBE-4360-864D-5C53A5FF8A1F}" destId="{82993FE6-5EF4-48D0-9C45-D33BB3DCFA85}" srcOrd="1" destOrd="0" parTransId="{8103398D-E1FD-454D-824A-D26F72B871D9}" sibTransId="{B02CC799-561D-4B43-ACC6-A375690EE954}"/>
    <dgm:cxn modelId="{A70CFA73-8C4E-4D5E-961E-C87511E2CC7F}" srcId="{EBDBDA95-FCBE-4360-864D-5C53A5FF8A1F}" destId="{21F92991-79E3-42C4-8DD9-82C70400730E}" srcOrd="5" destOrd="0" parTransId="{AACD8670-34EF-4B2C-9E53-B6E9484C4CDA}" sibTransId="{3FD25E46-A276-4D3B-95C4-E9D9733A3EF9}"/>
    <dgm:cxn modelId="{183B8E74-3A3D-43ED-BA6A-2BFC9A70C769}" type="presOf" srcId="{E78CDC34-0C42-4C10-BDA7-3E65DF2F08F8}" destId="{B2CE02D7-8723-440F-B2F5-8EB38CBA1939}" srcOrd="0" destOrd="0" presId="urn:microsoft.com/office/officeart/2008/layout/VerticalCurvedList"/>
    <dgm:cxn modelId="{F0AABF87-9CF1-4BFD-B6E4-5875283544D2}" type="presOf" srcId="{542D5D0C-3534-477A-9B36-3FABCCBF975F}" destId="{CDA0E3A2-36B9-40B2-BDAE-186AAA37D3F2}" srcOrd="0" destOrd="0" presId="urn:microsoft.com/office/officeart/2008/layout/VerticalCurvedList"/>
    <dgm:cxn modelId="{9CB96D92-9A98-46B8-9DE5-86441FEDDBA3}" type="presOf" srcId="{A9EF0720-7947-4C28-8D31-D7C32B10FE1A}" destId="{0C7B8CED-E022-476A-B216-324C93504F19}" srcOrd="0" destOrd="0" presId="urn:microsoft.com/office/officeart/2008/layout/VerticalCurvedList"/>
    <dgm:cxn modelId="{0EDF0BC6-8F27-4564-B2D3-87E721391A6B}" type="presOf" srcId="{82993FE6-5EF4-48D0-9C45-D33BB3DCFA85}" destId="{959EEA53-1167-4098-8985-59D8DE37DD7D}" srcOrd="0" destOrd="0" presId="urn:microsoft.com/office/officeart/2008/layout/VerticalCurvedList"/>
    <dgm:cxn modelId="{FCF91DD0-F51E-4FB7-883D-63481292AE2F}" srcId="{EBDBDA95-FCBE-4360-864D-5C53A5FF8A1F}" destId="{E78CDC34-0C42-4C10-BDA7-3E65DF2F08F8}" srcOrd="6" destOrd="0" parTransId="{B17B1630-B25C-4487-8364-D6D818FAC2B0}" sibTransId="{AAEEB532-AB0B-4797-99B4-BDE3A9423361}"/>
    <dgm:cxn modelId="{EBC65AD2-433F-4997-880A-1D0379DE77CC}" type="presOf" srcId="{21F92991-79E3-42C4-8DD9-82C70400730E}" destId="{704E884F-7F0B-4F3D-952E-A9EF196ACF34}" srcOrd="0" destOrd="0" presId="urn:microsoft.com/office/officeart/2008/layout/VerticalCurvedList"/>
    <dgm:cxn modelId="{DD4BFFE9-2096-4D40-868F-3467EC6FAB58}" type="presOf" srcId="{38F5576D-8F43-4B55-B0C5-476B146F1DAC}" destId="{98198D60-271C-468E-A23C-407D8DF3603E}" srcOrd="0" destOrd="0" presId="urn:microsoft.com/office/officeart/2008/layout/VerticalCurvedList"/>
    <dgm:cxn modelId="{04505BF9-8BBB-4D6C-8AB9-5D92BF75FF24}" srcId="{EBDBDA95-FCBE-4360-864D-5C53A5FF8A1F}" destId="{889402A4-B574-4FCC-91EF-50085AB49892}" srcOrd="4" destOrd="0" parTransId="{D093A389-275E-4E04-A0E2-E84AF94A8F8E}" sibTransId="{94C5E8FA-0785-40C7-A358-5BE90CBB2DB4}"/>
    <dgm:cxn modelId="{A13355B0-4887-4FF8-B4F0-A0714E754B61}" type="presParOf" srcId="{D7C158BA-D10E-40A2-9C7C-1C149DCCBB48}" destId="{8153EE4E-617A-4671-86ED-C47CEF221E64}" srcOrd="0" destOrd="0" presId="urn:microsoft.com/office/officeart/2008/layout/VerticalCurvedList"/>
    <dgm:cxn modelId="{3BFC8524-010D-4F29-AA6F-18D5F8BA3BB7}" type="presParOf" srcId="{8153EE4E-617A-4671-86ED-C47CEF221E64}" destId="{B14C08B6-6EF6-472A-929B-4FA70065299A}" srcOrd="0" destOrd="0" presId="urn:microsoft.com/office/officeart/2008/layout/VerticalCurvedList"/>
    <dgm:cxn modelId="{5DE92F58-0B39-4E45-B997-E659C03F0678}" type="presParOf" srcId="{B14C08B6-6EF6-472A-929B-4FA70065299A}" destId="{B9BD9A1B-74B7-4BD1-ADCE-90A3F1FD7B2E}" srcOrd="0" destOrd="0" presId="urn:microsoft.com/office/officeart/2008/layout/VerticalCurvedList"/>
    <dgm:cxn modelId="{220B1E21-0C87-4F37-80FA-E910AB0AB451}" type="presParOf" srcId="{B14C08B6-6EF6-472A-929B-4FA70065299A}" destId="{98198D60-271C-468E-A23C-407D8DF3603E}" srcOrd="1" destOrd="0" presId="urn:microsoft.com/office/officeart/2008/layout/VerticalCurvedList"/>
    <dgm:cxn modelId="{333E77C7-ADAC-456C-8BF4-1C648B2F1160}" type="presParOf" srcId="{B14C08B6-6EF6-472A-929B-4FA70065299A}" destId="{849701A9-FAA3-4AD7-8C39-2501E2FE569A}" srcOrd="2" destOrd="0" presId="urn:microsoft.com/office/officeart/2008/layout/VerticalCurvedList"/>
    <dgm:cxn modelId="{1F4BA867-9225-4104-8466-3A2172D02D1B}" type="presParOf" srcId="{B14C08B6-6EF6-472A-929B-4FA70065299A}" destId="{7EC78AE0-BD99-4BBA-8F18-9E540EC5ACDD}" srcOrd="3" destOrd="0" presId="urn:microsoft.com/office/officeart/2008/layout/VerticalCurvedList"/>
    <dgm:cxn modelId="{85A4E5FF-C4D0-44D7-9C22-5424399A1F63}" type="presParOf" srcId="{8153EE4E-617A-4671-86ED-C47CEF221E64}" destId="{CDA0E3A2-36B9-40B2-BDAE-186AAA37D3F2}" srcOrd="1" destOrd="0" presId="urn:microsoft.com/office/officeart/2008/layout/VerticalCurvedList"/>
    <dgm:cxn modelId="{7BC9B697-1460-49F5-8C7A-610E299B054C}" type="presParOf" srcId="{8153EE4E-617A-4671-86ED-C47CEF221E64}" destId="{8AD66ED0-1732-4884-9E5F-D9485AA2B6B2}" srcOrd="2" destOrd="0" presId="urn:microsoft.com/office/officeart/2008/layout/VerticalCurvedList"/>
    <dgm:cxn modelId="{D30E8CD7-BAE6-4EFA-ACAC-D17B7BBC4646}" type="presParOf" srcId="{8AD66ED0-1732-4884-9E5F-D9485AA2B6B2}" destId="{9267F569-ECE7-41DA-83A1-95AA1504CA23}" srcOrd="0" destOrd="0" presId="urn:microsoft.com/office/officeart/2008/layout/VerticalCurvedList"/>
    <dgm:cxn modelId="{C6C09472-42CE-42AA-96B5-A0C176C2FA4B}" type="presParOf" srcId="{8153EE4E-617A-4671-86ED-C47CEF221E64}" destId="{959EEA53-1167-4098-8985-59D8DE37DD7D}" srcOrd="3" destOrd="0" presId="urn:microsoft.com/office/officeart/2008/layout/VerticalCurvedList"/>
    <dgm:cxn modelId="{A1544FDD-27CE-4FF8-8D94-D73AAC1296A5}" type="presParOf" srcId="{8153EE4E-617A-4671-86ED-C47CEF221E64}" destId="{ABFAA8B2-3BBA-47BB-8880-242876B8F710}" srcOrd="4" destOrd="0" presId="urn:microsoft.com/office/officeart/2008/layout/VerticalCurvedList"/>
    <dgm:cxn modelId="{1300065F-FF0E-4F15-924C-9ECF224CE0EE}" type="presParOf" srcId="{ABFAA8B2-3BBA-47BB-8880-242876B8F710}" destId="{82A98254-6DF1-43D2-B130-98FAA24CF538}" srcOrd="0" destOrd="0" presId="urn:microsoft.com/office/officeart/2008/layout/VerticalCurvedList"/>
    <dgm:cxn modelId="{A019B829-8671-4C72-8B37-415EB2664C02}" type="presParOf" srcId="{8153EE4E-617A-4671-86ED-C47CEF221E64}" destId="{0C7B8CED-E022-476A-B216-324C93504F19}" srcOrd="5" destOrd="0" presId="urn:microsoft.com/office/officeart/2008/layout/VerticalCurvedList"/>
    <dgm:cxn modelId="{14D206F9-7917-4E2D-AA81-E259B48D0429}" type="presParOf" srcId="{8153EE4E-617A-4671-86ED-C47CEF221E64}" destId="{FCDF02E4-2E6F-485A-AFDC-D6DF50FCA56E}" srcOrd="6" destOrd="0" presId="urn:microsoft.com/office/officeart/2008/layout/VerticalCurvedList"/>
    <dgm:cxn modelId="{4DACDAFA-0B65-42A3-8169-EF4CC670652B}" type="presParOf" srcId="{FCDF02E4-2E6F-485A-AFDC-D6DF50FCA56E}" destId="{7FDB9376-D14E-4D17-8E90-E4B0A0ED8AA9}" srcOrd="0" destOrd="0" presId="urn:microsoft.com/office/officeart/2008/layout/VerticalCurvedList"/>
    <dgm:cxn modelId="{0DF49F53-77F7-42CC-92AE-BD9F3F3BB19D}" type="presParOf" srcId="{8153EE4E-617A-4671-86ED-C47CEF221E64}" destId="{E0BCE166-394E-4A8C-8BB9-74258DF58363}" srcOrd="7" destOrd="0" presId="urn:microsoft.com/office/officeart/2008/layout/VerticalCurvedList"/>
    <dgm:cxn modelId="{B5ADD735-079C-40EE-80D8-D54D8E5B3B90}" type="presParOf" srcId="{8153EE4E-617A-4671-86ED-C47CEF221E64}" destId="{FFE1785E-E4F0-45BD-87E8-6C24091B0F86}" srcOrd="8" destOrd="0" presId="urn:microsoft.com/office/officeart/2008/layout/VerticalCurvedList"/>
    <dgm:cxn modelId="{98D69C47-94C4-4D96-AF79-F88BDD4BE8B9}" type="presParOf" srcId="{FFE1785E-E4F0-45BD-87E8-6C24091B0F86}" destId="{87C3B06A-2AAD-45FC-A75C-15EFBF942D4B}" srcOrd="0" destOrd="0" presId="urn:microsoft.com/office/officeart/2008/layout/VerticalCurvedList"/>
    <dgm:cxn modelId="{FBBA4FEA-B9A7-41F4-AA39-C4C521B10EA7}" type="presParOf" srcId="{8153EE4E-617A-4671-86ED-C47CEF221E64}" destId="{B759F320-1149-43DC-B0C7-F669B0158937}" srcOrd="9" destOrd="0" presId="urn:microsoft.com/office/officeart/2008/layout/VerticalCurvedList"/>
    <dgm:cxn modelId="{6CDE6D08-7C48-4BC0-BE35-50621D7980E4}" type="presParOf" srcId="{8153EE4E-617A-4671-86ED-C47CEF221E64}" destId="{DF8152AF-189A-4F9A-A45F-4E7236F11EB6}" srcOrd="10" destOrd="0" presId="urn:microsoft.com/office/officeart/2008/layout/VerticalCurvedList"/>
    <dgm:cxn modelId="{1AD7A4AC-25E5-4080-B5B7-4D6E9810A582}" type="presParOf" srcId="{DF8152AF-189A-4F9A-A45F-4E7236F11EB6}" destId="{AAF1E03D-2615-4AB9-AF09-7E45476C1622}" srcOrd="0" destOrd="0" presId="urn:microsoft.com/office/officeart/2008/layout/VerticalCurvedList"/>
    <dgm:cxn modelId="{CF6F50BA-0512-4875-AAAE-5385BFBB9EBD}" type="presParOf" srcId="{8153EE4E-617A-4671-86ED-C47CEF221E64}" destId="{704E884F-7F0B-4F3D-952E-A9EF196ACF34}" srcOrd="11" destOrd="0" presId="urn:microsoft.com/office/officeart/2008/layout/VerticalCurvedList"/>
    <dgm:cxn modelId="{1EE96995-A4B2-47D8-BAEB-B2B338ACAE2A}" type="presParOf" srcId="{8153EE4E-617A-4671-86ED-C47CEF221E64}" destId="{BA41E0DF-FB55-4922-BF33-214765B70651}" srcOrd="12" destOrd="0" presId="urn:microsoft.com/office/officeart/2008/layout/VerticalCurvedList"/>
    <dgm:cxn modelId="{704E2F7C-8541-4D21-A493-AB41695EAE87}" type="presParOf" srcId="{BA41E0DF-FB55-4922-BF33-214765B70651}" destId="{BDE9AF18-A8D4-43A9-9EF8-18AE971C90E3}" srcOrd="0" destOrd="0" presId="urn:microsoft.com/office/officeart/2008/layout/VerticalCurvedList"/>
    <dgm:cxn modelId="{43A43D97-B2AB-4D9D-AD7B-FD654ACAE70C}" type="presParOf" srcId="{8153EE4E-617A-4671-86ED-C47CEF221E64}" destId="{B2CE02D7-8723-440F-B2F5-8EB38CBA1939}" srcOrd="13" destOrd="0" presId="urn:microsoft.com/office/officeart/2008/layout/VerticalCurvedList"/>
    <dgm:cxn modelId="{F40BDE7F-594D-4F12-A96E-052EBF1688D7}" type="presParOf" srcId="{8153EE4E-617A-4671-86ED-C47CEF221E64}" destId="{75C10B88-C1B1-413C-9638-5EFC41ECB8E8}" srcOrd="14" destOrd="0" presId="urn:microsoft.com/office/officeart/2008/layout/VerticalCurvedList"/>
    <dgm:cxn modelId="{440C4162-C88B-417F-96C2-DD5A63D73DBD}" type="presParOf" srcId="{75C10B88-C1B1-413C-9638-5EFC41ECB8E8}" destId="{18C8FD8E-1980-4FDD-A51F-5B0F8FFB730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2B04E5A-C518-4BE2-A7A0-EB75CE1A3CC6}"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A2DAC5FD-2138-41D1-B81E-7BD054DF4B72}">
      <dgm:prSet phldrT="[Text]"/>
      <dgm:spPr/>
      <dgm:t>
        <a:bodyPr/>
        <a:lstStyle/>
        <a:p>
          <a:r>
            <a:rPr lang="en-US" dirty="0" err="1">
              <a:solidFill>
                <a:schemeClr val="bg1"/>
              </a:solidFill>
            </a:rPr>
            <a:t>Teknik</a:t>
          </a:r>
          <a:r>
            <a:rPr lang="en-US" dirty="0">
              <a:solidFill>
                <a:schemeClr val="bg1"/>
              </a:solidFill>
            </a:rPr>
            <a:t> </a:t>
          </a:r>
          <a:r>
            <a:rPr lang="en-US" dirty="0" err="1">
              <a:solidFill>
                <a:schemeClr val="bg1"/>
              </a:solidFill>
            </a:rPr>
            <a:t>Penentuan</a:t>
          </a:r>
          <a:r>
            <a:rPr lang="en-US" dirty="0">
              <a:solidFill>
                <a:schemeClr val="bg1"/>
              </a:solidFill>
            </a:rPr>
            <a:t> </a:t>
          </a:r>
          <a:r>
            <a:rPr lang="en-US" dirty="0" err="1">
              <a:solidFill>
                <a:schemeClr val="bg1"/>
              </a:solidFill>
            </a:rPr>
            <a:t>Sampel</a:t>
          </a:r>
          <a:endParaRPr lang="en-US" dirty="0">
            <a:solidFill>
              <a:schemeClr val="bg1"/>
            </a:solidFill>
          </a:endParaRPr>
        </a:p>
      </dgm:t>
    </dgm:pt>
    <dgm:pt modelId="{ED995026-16C8-4E66-9B61-E1C486389228}" type="parTrans" cxnId="{7272F70A-A9D2-4DB9-A3BC-EB11AD4BFAAB}">
      <dgm:prSet/>
      <dgm:spPr/>
      <dgm:t>
        <a:bodyPr/>
        <a:lstStyle/>
        <a:p>
          <a:endParaRPr lang="en-US">
            <a:solidFill>
              <a:schemeClr val="bg1"/>
            </a:solidFill>
          </a:endParaRPr>
        </a:p>
      </dgm:t>
    </dgm:pt>
    <dgm:pt modelId="{C79A1D76-5F19-4605-96F4-C5A719D5BB2A}" type="sibTrans" cxnId="{7272F70A-A9D2-4DB9-A3BC-EB11AD4BFAAB}">
      <dgm:prSet/>
      <dgm:spPr/>
      <dgm:t>
        <a:bodyPr/>
        <a:lstStyle/>
        <a:p>
          <a:endParaRPr lang="en-US">
            <a:solidFill>
              <a:schemeClr val="bg1"/>
            </a:solidFill>
          </a:endParaRPr>
        </a:p>
      </dgm:t>
    </dgm:pt>
    <dgm:pt modelId="{EB6CAFDD-D34E-4719-898F-045BF3F3BFFE}">
      <dgm:prSet phldrT="[Text]"/>
      <dgm:spPr/>
      <dgm:t>
        <a:bodyPr/>
        <a:lstStyle/>
        <a:p>
          <a:r>
            <a:rPr lang="en-US">
              <a:solidFill>
                <a:schemeClr val="bg1"/>
              </a:solidFill>
            </a:rPr>
            <a:t>Teknik Analisis data</a:t>
          </a:r>
          <a:endParaRPr lang="en-US" dirty="0">
            <a:solidFill>
              <a:schemeClr val="bg1"/>
            </a:solidFill>
          </a:endParaRPr>
        </a:p>
      </dgm:t>
    </dgm:pt>
    <dgm:pt modelId="{33A38D71-4E53-4B43-95C5-096602FB2963}" type="parTrans" cxnId="{080A4976-F95A-4854-AE2F-B7374EA0154E}">
      <dgm:prSet/>
      <dgm:spPr/>
      <dgm:t>
        <a:bodyPr/>
        <a:lstStyle/>
        <a:p>
          <a:endParaRPr lang="en-US">
            <a:solidFill>
              <a:schemeClr val="bg1"/>
            </a:solidFill>
          </a:endParaRPr>
        </a:p>
      </dgm:t>
    </dgm:pt>
    <dgm:pt modelId="{9D0655AB-269D-4530-AAF4-D072CF5E73C1}" type="sibTrans" cxnId="{080A4976-F95A-4854-AE2F-B7374EA0154E}">
      <dgm:prSet/>
      <dgm:spPr/>
      <dgm:t>
        <a:bodyPr/>
        <a:lstStyle/>
        <a:p>
          <a:endParaRPr lang="en-US">
            <a:solidFill>
              <a:schemeClr val="bg1"/>
            </a:solidFill>
          </a:endParaRPr>
        </a:p>
      </dgm:t>
    </dgm:pt>
    <dgm:pt modelId="{C7772F43-4A8B-4D9F-A64F-C1AA323CBEEC}">
      <dgm:prSet phldrT="[Text]"/>
      <dgm:spPr/>
      <dgm:t>
        <a:bodyPr/>
        <a:lstStyle/>
        <a:p>
          <a:r>
            <a:rPr lang="en-US" dirty="0" err="1">
              <a:solidFill>
                <a:schemeClr val="bg1"/>
              </a:solidFill>
            </a:rPr>
            <a:t>Jenis-jenis</a:t>
          </a:r>
          <a:r>
            <a:rPr lang="en-US" dirty="0">
              <a:solidFill>
                <a:schemeClr val="bg1"/>
              </a:solidFill>
            </a:rPr>
            <a:t> </a:t>
          </a:r>
          <a:r>
            <a:rPr lang="en-US" dirty="0" err="1">
              <a:solidFill>
                <a:schemeClr val="bg1"/>
              </a:solidFill>
            </a:rPr>
            <a:t>Uji</a:t>
          </a:r>
          <a:r>
            <a:rPr lang="en-US" dirty="0">
              <a:solidFill>
                <a:schemeClr val="bg1"/>
              </a:solidFill>
            </a:rPr>
            <a:t> </a:t>
          </a:r>
          <a:r>
            <a:rPr lang="en-US" dirty="0" err="1">
              <a:solidFill>
                <a:schemeClr val="bg1"/>
              </a:solidFill>
            </a:rPr>
            <a:t>Hipotesis</a:t>
          </a:r>
          <a:endParaRPr lang="en-US" dirty="0">
            <a:solidFill>
              <a:schemeClr val="bg1"/>
            </a:solidFill>
          </a:endParaRPr>
        </a:p>
      </dgm:t>
    </dgm:pt>
    <dgm:pt modelId="{5751540A-954D-4663-BD20-6235037B6F7E}" type="parTrans" cxnId="{CEA1FC7E-C961-4CDE-B8B6-C24CE148B800}">
      <dgm:prSet/>
      <dgm:spPr/>
      <dgm:t>
        <a:bodyPr/>
        <a:lstStyle/>
        <a:p>
          <a:endParaRPr lang="en-US">
            <a:solidFill>
              <a:schemeClr val="bg1"/>
            </a:solidFill>
          </a:endParaRPr>
        </a:p>
      </dgm:t>
    </dgm:pt>
    <dgm:pt modelId="{47756E46-3B68-4930-B806-EBFD9BC1B66D}" type="sibTrans" cxnId="{CEA1FC7E-C961-4CDE-B8B6-C24CE148B800}">
      <dgm:prSet/>
      <dgm:spPr/>
      <dgm:t>
        <a:bodyPr/>
        <a:lstStyle/>
        <a:p>
          <a:endParaRPr lang="en-US">
            <a:solidFill>
              <a:schemeClr val="bg1"/>
            </a:solidFill>
          </a:endParaRPr>
        </a:p>
      </dgm:t>
    </dgm:pt>
    <dgm:pt modelId="{3683F57B-79C7-443E-A39A-C48CFB527ECD}">
      <dgm:prSet phldrT="[Text]"/>
      <dgm:spPr/>
      <dgm:t>
        <a:bodyPr/>
        <a:lstStyle/>
        <a:p>
          <a:r>
            <a:rPr lang="en-US">
              <a:solidFill>
                <a:schemeClr val="bg1"/>
              </a:solidFill>
            </a:rPr>
            <a:t>Pengujian Reliabilitas dan Validitas</a:t>
          </a:r>
          <a:endParaRPr lang="en-US" dirty="0">
            <a:solidFill>
              <a:schemeClr val="bg1"/>
            </a:solidFill>
          </a:endParaRPr>
        </a:p>
      </dgm:t>
    </dgm:pt>
    <dgm:pt modelId="{1B469E4D-B345-4932-B023-3CBEFC0842A3}" type="parTrans" cxnId="{F86A638A-8EEE-412F-BED7-4BCFA21A7001}">
      <dgm:prSet/>
      <dgm:spPr/>
      <dgm:t>
        <a:bodyPr/>
        <a:lstStyle/>
        <a:p>
          <a:endParaRPr lang="en-US">
            <a:solidFill>
              <a:schemeClr val="bg1"/>
            </a:solidFill>
          </a:endParaRPr>
        </a:p>
      </dgm:t>
    </dgm:pt>
    <dgm:pt modelId="{E29A8EE4-C487-4F39-A241-DB264C6F2078}" type="sibTrans" cxnId="{F86A638A-8EEE-412F-BED7-4BCFA21A7001}">
      <dgm:prSet/>
      <dgm:spPr/>
      <dgm:t>
        <a:bodyPr/>
        <a:lstStyle/>
        <a:p>
          <a:endParaRPr lang="en-US">
            <a:solidFill>
              <a:schemeClr val="bg1"/>
            </a:solidFill>
          </a:endParaRPr>
        </a:p>
      </dgm:t>
    </dgm:pt>
    <dgm:pt modelId="{1B6D797D-24CE-412A-9194-8ABCDF5AF781}">
      <dgm:prSet phldrT="[Text]"/>
      <dgm:spPr/>
      <dgm:t>
        <a:bodyPr/>
        <a:lstStyle/>
        <a:p>
          <a:r>
            <a:rPr lang="en-US">
              <a:solidFill>
                <a:schemeClr val="bg1"/>
              </a:solidFill>
            </a:rPr>
            <a:t>Sistematika Penulisan Proposal</a:t>
          </a:r>
          <a:endParaRPr lang="en-US" dirty="0">
            <a:solidFill>
              <a:schemeClr val="bg1"/>
            </a:solidFill>
          </a:endParaRPr>
        </a:p>
      </dgm:t>
    </dgm:pt>
    <dgm:pt modelId="{BC9FEF38-8FB4-49D5-A633-BFFA69A64E41}" type="parTrans" cxnId="{A18E6295-DEE3-46D3-BF36-7CFFF046ED07}">
      <dgm:prSet/>
      <dgm:spPr/>
      <dgm:t>
        <a:bodyPr/>
        <a:lstStyle/>
        <a:p>
          <a:endParaRPr lang="en-US">
            <a:solidFill>
              <a:schemeClr val="bg1"/>
            </a:solidFill>
          </a:endParaRPr>
        </a:p>
      </dgm:t>
    </dgm:pt>
    <dgm:pt modelId="{7E646E43-153F-4B52-B4A4-4427EB84D6EE}" type="sibTrans" cxnId="{A18E6295-DEE3-46D3-BF36-7CFFF046ED07}">
      <dgm:prSet/>
      <dgm:spPr/>
      <dgm:t>
        <a:bodyPr/>
        <a:lstStyle/>
        <a:p>
          <a:endParaRPr lang="en-US">
            <a:solidFill>
              <a:schemeClr val="bg1"/>
            </a:solidFill>
          </a:endParaRPr>
        </a:p>
      </dgm:t>
    </dgm:pt>
    <dgm:pt modelId="{0C3E59AC-A6CC-4432-97B0-1E54FDC3CD92}">
      <dgm:prSet phldrT="[Text]"/>
      <dgm:spPr/>
      <dgm:t>
        <a:bodyPr/>
        <a:lstStyle/>
        <a:p>
          <a:r>
            <a:rPr lang="en-US">
              <a:solidFill>
                <a:schemeClr val="bg1"/>
              </a:solidFill>
            </a:rPr>
            <a:t>Praktik Outline Penulisan Skripsi</a:t>
          </a:r>
          <a:endParaRPr lang="en-US" dirty="0">
            <a:solidFill>
              <a:schemeClr val="bg1"/>
            </a:solidFill>
          </a:endParaRPr>
        </a:p>
      </dgm:t>
    </dgm:pt>
    <dgm:pt modelId="{2AF9790C-0602-427C-B6D9-5DD41D090E3C}" type="parTrans" cxnId="{DA84CE2D-945F-4186-BF0F-F477D2222CF0}">
      <dgm:prSet/>
      <dgm:spPr/>
      <dgm:t>
        <a:bodyPr/>
        <a:lstStyle/>
        <a:p>
          <a:endParaRPr lang="en-US">
            <a:solidFill>
              <a:schemeClr val="bg1"/>
            </a:solidFill>
          </a:endParaRPr>
        </a:p>
      </dgm:t>
    </dgm:pt>
    <dgm:pt modelId="{4FDC2F5F-CC50-4C9F-BBDB-8F7FD9DFAB3F}" type="sibTrans" cxnId="{DA84CE2D-945F-4186-BF0F-F477D2222CF0}">
      <dgm:prSet/>
      <dgm:spPr/>
      <dgm:t>
        <a:bodyPr/>
        <a:lstStyle/>
        <a:p>
          <a:endParaRPr lang="en-US">
            <a:solidFill>
              <a:schemeClr val="bg1"/>
            </a:solidFill>
          </a:endParaRPr>
        </a:p>
      </dgm:t>
    </dgm:pt>
    <dgm:pt modelId="{DE6AE443-53E3-4C54-A673-4935BF09596E}">
      <dgm:prSet phldrT="[Text]"/>
      <dgm:spPr/>
      <dgm:t>
        <a:bodyPr/>
        <a:lstStyle/>
        <a:p>
          <a:r>
            <a:rPr lang="id-ID" dirty="0">
              <a:solidFill>
                <a:schemeClr val="bg1"/>
              </a:solidFill>
            </a:rPr>
            <a:t>Teknik Pengumpulan data</a:t>
          </a:r>
          <a:endParaRPr lang="en-US" dirty="0">
            <a:solidFill>
              <a:schemeClr val="bg1"/>
            </a:solidFill>
          </a:endParaRPr>
        </a:p>
      </dgm:t>
    </dgm:pt>
    <dgm:pt modelId="{FB41B9D0-FE1A-495C-9646-E7E7FB9DFD45}" type="parTrans" cxnId="{6AEF6526-4BC5-4D94-B5C7-AFDDAF401EC0}">
      <dgm:prSet/>
      <dgm:spPr/>
      <dgm:t>
        <a:bodyPr/>
        <a:lstStyle/>
        <a:p>
          <a:endParaRPr lang="en-US"/>
        </a:p>
      </dgm:t>
    </dgm:pt>
    <dgm:pt modelId="{E5708ABB-DE99-47E3-9640-2A43873EB419}" type="sibTrans" cxnId="{6AEF6526-4BC5-4D94-B5C7-AFDDAF401EC0}">
      <dgm:prSet/>
      <dgm:spPr/>
      <dgm:t>
        <a:bodyPr/>
        <a:lstStyle/>
        <a:p>
          <a:endParaRPr lang="en-US"/>
        </a:p>
      </dgm:t>
    </dgm:pt>
    <dgm:pt modelId="{3F5AE01B-ADE9-4A2E-AFA1-EDBE70300771}" type="pres">
      <dgm:prSet presAssocID="{42B04E5A-C518-4BE2-A7A0-EB75CE1A3CC6}" presName="linear" presStyleCnt="0">
        <dgm:presLayoutVars>
          <dgm:dir/>
          <dgm:animLvl val="lvl"/>
          <dgm:resizeHandles val="exact"/>
        </dgm:presLayoutVars>
      </dgm:prSet>
      <dgm:spPr/>
    </dgm:pt>
    <dgm:pt modelId="{4725957A-E969-4AF3-9497-A6C6C70F4BDF}" type="pres">
      <dgm:prSet presAssocID="{A2DAC5FD-2138-41D1-B81E-7BD054DF4B72}" presName="parentLin" presStyleCnt="0"/>
      <dgm:spPr/>
    </dgm:pt>
    <dgm:pt modelId="{5657DA10-A7C1-422C-AAF9-371502ED679C}" type="pres">
      <dgm:prSet presAssocID="{A2DAC5FD-2138-41D1-B81E-7BD054DF4B72}" presName="parentLeftMargin" presStyleLbl="node1" presStyleIdx="0" presStyleCnt="7"/>
      <dgm:spPr/>
    </dgm:pt>
    <dgm:pt modelId="{0D70E14B-8EDB-45CA-A754-F9EFE12FC263}" type="pres">
      <dgm:prSet presAssocID="{A2DAC5FD-2138-41D1-B81E-7BD054DF4B72}" presName="parentText" presStyleLbl="node1" presStyleIdx="0" presStyleCnt="7">
        <dgm:presLayoutVars>
          <dgm:chMax val="0"/>
          <dgm:bulletEnabled val="1"/>
        </dgm:presLayoutVars>
      </dgm:prSet>
      <dgm:spPr/>
    </dgm:pt>
    <dgm:pt modelId="{B45DB179-DEE4-4E23-AC32-7CBBC59E2124}" type="pres">
      <dgm:prSet presAssocID="{A2DAC5FD-2138-41D1-B81E-7BD054DF4B72}" presName="negativeSpace" presStyleCnt="0"/>
      <dgm:spPr/>
    </dgm:pt>
    <dgm:pt modelId="{17B94CAA-E3D0-4166-BE2E-55996CB8D330}" type="pres">
      <dgm:prSet presAssocID="{A2DAC5FD-2138-41D1-B81E-7BD054DF4B72}" presName="childText" presStyleLbl="conFgAcc1" presStyleIdx="0" presStyleCnt="7">
        <dgm:presLayoutVars>
          <dgm:bulletEnabled val="1"/>
        </dgm:presLayoutVars>
      </dgm:prSet>
      <dgm:spPr/>
    </dgm:pt>
    <dgm:pt modelId="{14B520E1-A1ED-4320-A52B-A8A89A6C2F58}" type="pres">
      <dgm:prSet presAssocID="{C79A1D76-5F19-4605-96F4-C5A719D5BB2A}" presName="spaceBetweenRectangles" presStyleCnt="0"/>
      <dgm:spPr/>
    </dgm:pt>
    <dgm:pt modelId="{777244CF-32B0-4439-825C-AF8CB77B9F22}" type="pres">
      <dgm:prSet presAssocID="{DE6AE443-53E3-4C54-A673-4935BF09596E}" presName="parentLin" presStyleCnt="0"/>
      <dgm:spPr/>
    </dgm:pt>
    <dgm:pt modelId="{C57BF7D6-6BC4-4105-ADEF-E63559DDD1C5}" type="pres">
      <dgm:prSet presAssocID="{DE6AE443-53E3-4C54-A673-4935BF09596E}" presName="parentLeftMargin" presStyleLbl="node1" presStyleIdx="0" presStyleCnt="7"/>
      <dgm:spPr/>
    </dgm:pt>
    <dgm:pt modelId="{50F3A7B4-F08B-4DC9-941E-E5DBE07F142B}" type="pres">
      <dgm:prSet presAssocID="{DE6AE443-53E3-4C54-A673-4935BF09596E}" presName="parentText" presStyleLbl="node1" presStyleIdx="1" presStyleCnt="7">
        <dgm:presLayoutVars>
          <dgm:chMax val="0"/>
          <dgm:bulletEnabled val="1"/>
        </dgm:presLayoutVars>
      </dgm:prSet>
      <dgm:spPr/>
    </dgm:pt>
    <dgm:pt modelId="{5ADCC5AD-10E5-4334-B1D5-B76B7C6B4C95}" type="pres">
      <dgm:prSet presAssocID="{DE6AE443-53E3-4C54-A673-4935BF09596E}" presName="negativeSpace" presStyleCnt="0"/>
      <dgm:spPr/>
    </dgm:pt>
    <dgm:pt modelId="{01AD7416-EBE9-4DC7-A53F-464B0F9D8E2A}" type="pres">
      <dgm:prSet presAssocID="{DE6AE443-53E3-4C54-A673-4935BF09596E}" presName="childText" presStyleLbl="conFgAcc1" presStyleIdx="1" presStyleCnt="7">
        <dgm:presLayoutVars>
          <dgm:bulletEnabled val="1"/>
        </dgm:presLayoutVars>
      </dgm:prSet>
      <dgm:spPr/>
    </dgm:pt>
    <dgm:pt modelId="{979B6109-D088-469C-B6FF-68D40E73FBCD}" type="pres">
      <dgm:prSet presAssocID="{E5708ABB-DE99-47E3-9640-2A43873EB419}" presName="spaceBetweenRectangles" presStyleCnt="0"/>
      <dgm:spPr/>
    </dgm:pt>
    <dgm:pt modelId="{69978F4B-3FEE-45B9-A084-1F78324FD9E3}" type="pres">
      <dgm:prSet presAssocID="{EB6CAFDD-D34E-4719-898F-045BF3F3BFFE}" presName="parentLin" presStyleCnt="0"/>
      <dgm:spPr/>
    </dgm:pt>
    <dgm:pt modelId="{97740802-AC26-4FDE-B2CE-4D9B99B0401F}" type="pres">
      <dgm:prSet presAssocID="{EB6CAFDD-D34E-4719-898F-045BF3F3BFFE}" presName="parentLeftMargin" presStyleLbl="node1" presStyleIdx="1" presStyleCnt="7"/>
      <dgm:spPr/>
    </dgm:pt>
    <dgm:pt modelId="{B24C6FE2-B358-44B5-A28B-6B607450745F}" type="pres">
      <dgm:prSet presAssocID="{EB6CAFDD-D34E-4719-898F-045BF3F3BFFE}" presName="parentText" presStyleLbl="node1" presStyleIdx="2" presStyleCnt="7">
        <dgm:presLayoutVars>
          <dgm:chMax val="0"/>
          <dgm:bulletEnabled val="1"/>
        </dgm:presLayoutVars>
      </dgm:prSet>
      <dgm:spPr/>
    </dgm:pt>
    <dgm:pt modelId="{FFAADF09-F8B4-4357-B3D6-E918911C4E94}" type="pres">
      <dgm:prSet presAssocID="{EB6CAFDD-D34E-4719-898F-045BF3F3BFFE}" presName="negativeSpace" presStyleCnt="0"/>
      <dgm:spPr/>
    </dgm:pt>
    <dgm:pt modelId="{D69363D4-79B4-4105-9E8F-FC5F9C991543}" type="pres">
      <dgm:prSet presAssocID="{EB6CAFDD-D34E-4719-898F-045BF3F3BFFE}" presName="childText" presStyleLbl="conFgAcc1" presStyleIdx="2" presStyleCnt="7">
        <dgm:presLayoutVars>
          <dgm:bulletEnabled val="1"/>
        </dgm:presLayoutVars>
      </dgm:prSet>
      <dgm:spPr/>
    </dgm:pt>
    <dgm:pt modelId="{2B931F1E-E0A9-4274-B69F-15AF02CFBC21}" type="pres">
      <dgm:prSet presAssocID="{9D0655AB-269D-4530-AAF4-D072CF5E73C1}" presName="spaceBetweenRectangles" presStyleCnt="0"/>
      <dgm:spPr/>
    </dgm:pt>
    <dgm:pt modelId="{5230C5EC-7082-414D-9B83-F0565C7EEB2D}" type="pres">
      <dgm:prSet presAssocID="{C7772F43-4A8B-4D9F-A64F-C1AA323CBEEC}" presName="parentLin" presStyleCnt="0"/>
      <dgm:spPr/>
    </dgm:pt>
    <dgm:pt modelId="{76ECAF11-33FE-4414-9EE4-700461797E23}" type="pres">
      <dgm:prSet presAssocID="{C7772F43-4A8B-4D9F-A64F-C1AA323CBEEC}" presName="parentLeftMargin" presStyleLbl="node1" presStyleIdx="2" presStyleCnt="7"/>
      <dgm:spPr/>
    </dgm:pt>
    <dgm:pt modelId="{3793AF91-0A73-4CA4-82BC-1EF6105CB9AF}" type="pres">
      <dgm:prSet presAssocID="{C7772F43-4A8B-4D9F-A64F-C1AA323CBEEC}" presName="parentText" presStyleLbl="node1" presStyleIdx="3" presStyleCnt="7">
        <dgm:presLayoutVars>
          <dgm:chMax val="0"/>
          <dgm:bulletEnabled val="1"/>
        </dgm:presLayoutVars>
      </dgm:prSet>
      <dgm:spPr/>
    </dgm:pt>
    <dgm:pt modelId="{0386675C-502B-4BCA-84EC-D336169F956D}" type="pres">
      <dgm:prSet presAssocID="{C7772F43-4A8B-4D9F-A64F-C1AA323CBEEC}" presName="negativeSpace" presStyleCnt="0"/>
      <dgm:spPr/>
    </dgm:pt>
    <dgm:pt modelId="{DB02D423-A866-4F9D-A1D1-9F200BCE7F2D}" type="pres">
      <dgm:prSet presAssocID="{C7772F43-4A8B-4D9F-A64F-C1AA323CBEEC}" presName="childText" presStyleLbl="conFgAcc1" presStyleIdx="3" presStyleCnt="7">
        <dgm:presLayoutVars>
          <dgm:bulletEnabled val="1"/>
        </dgm:presLayoutVars>
      </dgm:prSet>
      <dgm:spPr/>
    </dgm:pt>
    <dgm:pt modelId="{B9EAE668-937E-43AF-832E-E6C00DD9671E}" type="pres">
      <dgm:prSet presAssocID="{47756E46-3B68-4930-B806-EBFD9BC1B66D}" presName="spaceBetweenRectangles" presStyleCnt="0"/>
      <dgm:spPr/>
    </dgm:pt>
    <dgm:pt modelId="{5F2F6D49-46E0-4744-85FE-12C21C103089}" type="pres">
      <dgm:prSet presAssocID="{3683F57B-79C7-443E-A39A-C48CFB527ECD}" presName="parentLin" presStyleCnt="0"/>
      <dgm:spPr/>
    </dgm:pt>
    <dgm:pt modelId="{C9EF2B31-A4CF-4483-8E9D-0C3015657DD9}" type="pres">
      <dgm:prSet presAssocID="{3683F57B-79C7-443E-A39A-C48CFB527ECD}" presName="parentLeftMargin" presStyleLbl="node1" presStyleIdx="3" presStyleCnt="7"/>
      <dgm:spPr/>
    </dgm:pt>
    <dgm:pt modelId="{8B18A8CC-3FC4-47CF-B6AB-AEB121586CE7}" type="pres">
      <dgm:prSet presAssocID="{3683F57B-79C7-443E-A39A-C48CFB527ECD}" presName="parentText" presStyleLbl="node1" presStyleIdx="4" presStyleCnt="7">
        <dgm:presLayoutVars>
          <dgm:chMax val="0"/>
          <dgm:bulletEnabled val="1"/>
        </dgm:presLayoutVars>
      </dgm:prSet>
      <dgm:spPr/>
    </dgm:pt>
    <dgm:pt modelId="{194E8E6E-2B66-4DFC-924D-C0B0253E22EC}" type="pres">
      <dgm:prSet presAssocID="{3683F57B-79C7-443E-A39A-C48CFB527ECD}" presName="negativeSpace" presStyleCnt="0"/>
      <dgm:spPr/>
    </dgm:pt>
    <dgm:pt modelId="{49C5BBA2-8DB4-46ED-A9AF-F35926A81D07}" type="pres">
      <dgm:prSet presAssocID="{3683F57B-79C7-443E-A39A-C48CFB527ECD}" presName="childText" presStyleLbl="conFgAcc1" presStyleIdx="4" presStyleCnt="7">
        <dgm:presLayoutVars>
          <dgm:bulletEnabled val="1"/>
        </dgm:presLayoutVars>
      </dgm:prSet>
      <dgm:spPr/>
    </dgm:pt>
    <dgm:pt modelId="{B06E0B9A-F6F0-408E-A37A-E63489C271DF}" type="pres">
      <dgm:prSet presAssocID="{E29A8EE4-C487-4F39-A241-DB264C6F2078}" presName="spaceBetweenRectangles" presStyleCnt="0"/>
      <dgm:spPr/>
    </dgm:pt>
    <dgm:pt modelId="{D293EC42-32DD-40F1-A3F3-1A08B5C52CFA}" type="pres">
      <dgm:prSet presAssocID="{1B6D797D-24CE-412A-9194-8ABCDF5AF781}" presName="parentLin" presStyleCnt="0"/>
      <dgm:spPr/>
    </dgm:pt>
    <dgm:pt modelId="{392CF38C-F6B6-4585-8799-435B6CE97388}" type="pres">
      <dgm:prSet presAssocID="{1B6D797D-24CE-412A-9194-8ABCDF5AF781}" presName="parentLeftMargin" presStyleLbl="node1" presStyleIdx="4" presStyleCnt="7"/>
      <dgm:spPr/>
    </dgm:pt>
    <dgm:pt modelId="{9E2495B5-297C-44B6-BA20-2CEA7CCEF524}" type="pres">
      <dgm:prSet presAssocID="{1B6D797D-24CE-412A-9194-8ABCDF5AF781}" presName="parentText" presStyleLbl="node1" presStyleIdx="5" presStyleCnt="7">
        <dgm:presLayoutVars>
          <dgm:chMax val="0"/>
          <dgm:bulletEnabled val="1"/>
        </dgm:presLayoutVars>
      </dgm:prSet>
      <dgm:spPr/>
    </dgm:pt>
    <dgm:pt modelId="{D73F2C2F-4E52-4205-A55A-7506B50888B9}" type="pres">
      <dgm:prSet presAssocID="{1B6D797D-24CE-412A-9194-8ABCDF5AF781}" presName="negativeSpace" presStyleCnt="0"/>
      <dgm:spPr/>
    </dgm:pt>
    <dgm:pt modelId="{EA97F882-E350-447B-A13E-6C14DE7A8E60}" type="pres">
      <dgm:prSet presAssocID="{1B6D797D-24CE-412A-9194-8ABCDF5AF781}" presName="childText" presStyleLbl="conFgAcc1" presStyleIdx="5" presStyleCnt="7">
        <dgm:presLayoutVars>
          <dgm:bulletEnabled val="1"/>
        </dgm:presLayoutVars>
      </dgm:prSet>
      <dgm:spPr/>
    </dgm:pt>
    <dgm:pt modelId="{72F75D02-FAE8-4A1C-AC13-D036679FDA6E}" type="pres">
      <dgm:prSet presAssocID="{7E646E43-153F-4B52-B4A4-4427EB84D6EE}" presName="spaceBetweenRectangles" presStyleCnt="0"/>
      <dgm:spPr/>
    </dgm:pt>
    <dgm:pt modelId="{8369CB12-FA2B-4A6B-BF5D-1CB4FCE1A9E5}" type="pres">
      <dgm:prSet presAssocID="{0C3E59AC-A6CC-4432-97B0-1E54FDC3CD92}" presName="parentLin" presStyleCnt="0"/>
      <dgm:spPr/>
    </dgm:pt>
    <dgm:pt modelId="{1C4CF0C4-2593-4188-9D8C-FE82E5DE9607}" type="pres">
      <dgm:prSet presAssocID="{0C3E59AC-A6CC-4432-97B0-1E54FDC3CD92}" presName="parentLeftMargin" presStyleLbl="node1" presStyleIdx="5" presStyleCnt="7"/>
      <dgm:spPr/>
    </dgm:pt>
    <dgm:pt modelId="{7306B612-FAE6-4A53-B7BE-CEBA2B50302D}" type="pres">
      <dgm:prSet presAssocID="{0C3E59AC-A6CC-4432-97B0-1E54FDC3CD92}" presName="parentText" presStyleLbl="node1" presStyleIdx="6" presStyleCnt="7">
        <dgm:presLayoutVars>
          <dgm:chMax val="0"/>
          <dgm:bulletEnabled val="1"/>
        </dgm:presLayoutVars>
      </dgm:prSet>
      <dgm:spPr/>
    </dgm:pt>
    <dgm:pt modelId="{2D16CF20-B8F3-43B4-8B95-FC3EFCFD1562}" type="pres">
      <dgm:prSet presAssocID="{0C3E59AC-A6CC-4432-97B0-1E54FDC3CD92}" presName="negativeSpace" presStyleCnt="0"/>
      <dgm:spPr/>
    </dgm:pt>
    <dgm:pt modelId="{712AC872-26B5-4899-9D8B-280C8CE0E7CE}" type="pres">
      <dgm:prSet presAssocID="{0C3E59AC-A6CC-4432-97B0-1E54FDC3CD92}" presName="childText" presStyleLbl="conFgAcc1" presStyleIdx="6" presStyleCnt="7">
        <dgm:presLayoutVars>
          <dgm:bulletEnabled val="1"/>
        </dgm:presLayoutVars>
      </dgm:prSet>
      <dgm:spPr/>
    </dgm:pt>
  </dgm:ptLst>
  <dgm:cxnLst>
    <dgm:cxn modelId="{37D14B00-B064-4DA7-AC09-ACA1E7760AA9}" type="presOf" srcId="{A2DAC5FD-2138-41D1-B81E-7BD054DF4B72}" destId="{0D70E14B-8EDB-45CA-A754-F9EFE12FC263}" srcOrd="1" destOrd="0" presId="urn:microsoft.com/office/officeart/2005/8/layout/list1"/>
    <dgm:cxn modelId="{7272F70A-A9D2-4DB9-A3BC-EB11AD4BFAAB}" srcId="{42B04E5A-C518-4BE2-A7A0-EB75CE1A3CC6}" destId="{A2DAC5FD-2138-41D1-B81E-7BD054DF4B72}" srcOrd="0" destOrd="0" parTransId="{ED995026-16C8-4E66-9B61-E1C486389228}" sibTransId="{C79A1D76-5F19-4605-96F4-C5A719D5BB2A}"/>
    <dgm:cxn modelId="{6AEF6526-4BC5-4D94-B5C7-AFDDAF401EC0}" srcId="{42B04E5A-C518-4BE2-A7A0-EB75CE1A3CC6}" destId="{DE6AE443-53E3-4C54-A673-4935BF09596E}" srcOrd="1" destOrd="0" parTransId="{FB41B9D0-FE1A-495C-9646-E7E7FB9DFD45}" sibTransId="{E5708ABB-DE99-47E3-9640-2A43873EB419}"/>
    <dgm:cxn modelId="{DA84CE2D-945F-4186-BF0F-F477D2222CF0}" srcId="{42B04E5A-C518-4BE2-A7A0-EB75CE1A3CC6}" destId="{0C3E59AC-A6CC-4432-97B0-1E54FDC3CD92}" srcOrd="6" destOrd="0" parTransId="{2AF9790C-0602-427C-B6D9-5DD41D090E3C}" sibTransId="{4FDC2F5F-CC50-4C9F-BBDB-8F7FD9DFAB3F}"/>
    <dgm:cxn modelId="{1FB46531-1F5F-4977-AE9E-C46C7BAD1017}" type="presOf" srcId="{EB6CAFDD-D34E-4719-898F-045BF3F3BFFE}" destId="{97740802-AC26-4FDE-B2CE-4D9B99B0401F}" srcOrd="0" destOrd="0" presId="urn:microsoft.com/office/officeart/2005/8/layout/list1"/>
    <dgm:cxn modelId="{080A4976-F95A-4854-AE2F-B7374EA0154E}" srcId="{42B04E5A-C518-4BE2-A7A0-EB75CE1A3CC6}" destId="{EB6CAFDD-D34E-4719-898F-045BF3F3BFFE}" srcOrd="2" destOrd="0" parTransId="{33A38D71-4E53-4B43-95C5-096602FB2963}" sibTransId="{9D0655AB-269D-4530-AAF4-D072CF5E73C1}"/>
    <dgm:cxn modelId="{CEA1FC7E-C961-4CDE-B8B6-C24CE148B800}" srcId="{42B04E5A-C518-4BE2-A7A0-EB75CE1A3CC6}" destId="{C7772F43-4A8B-4D9F-A64F-C1AA323CBEEC}" srcOrd="3" destOrd="0" parTransId="{5751540A-954D-4663-BD20-6235037B6F7E}" sibTransId="{47756E46-3B68-4930-B806-EBFD9BC1B66D}"/>
    <dgm:cxn modelId="{1B230281-3A4C-487B-BEEF-528F4A8EC3CA}" type="presOf" srcId="{DE6AE443-53E3-4C54-A673-4935BF09596E}" destId="{50F3A7B4-F08B-4DC9-941E-E5DBE07F142B}" srcOrd="1" destOrd="0" presId="urn:microsoft.com/office/officeart/2005/8/layout/list1"/>
    <dgm:cxn modelId="{F86A638A-8EEE-412F-BED7-4BCFA21A7001}" srcId="{42B04E5A-C518-4BE2-A7A0-EB75CE1A3CC6}" destId="{3683F57B-79C7-443E-A39A-C48CFB527ECD}" srcOrd="4" destOrd="0" parTransId="{1B469E4D-B345-4932-B023-3CBEFC0842A3}" sibTransId="{E29A8EE4-C487-4F39-A241-DB264C6F2078}"/>
    <dgm:cxn modelId="{A18E6295-DEE3-46D3-BF36-7CFFF046ED07}" srcId="{42B04E5A-C518-4BE2-A7A0-EB75CE1A3CC6}" destId="{1B6D797D-24CE-412A-9194-8ABCDF5AF781}" srcOrd="5" destOrd="0" parTransId="{BC9FEF38-8FB4-49D5-A633-BFFA69A64E41}" sibTransId="{7E646E43-153F-4B52-B4A4-4427EB84D6EE}"/>
    <dgm:cxn modelId="{302DA9AF-5299-45FE-A736-620F86B88156}" type="presOf" srcId="{3683F57B-79C7-443E-A39A-C48CFB527ECD}" destId="{8B18A8CC-3FC4-47CF-B6AB-AEB121586CE7}" srcOrd="1" destOrd="0" presId="urn:microsoft.com/office/officeart/2005/8/layout/list1"/>
    <dgm:cxn modelId="{2F31ABC8-2A56-49EF-9CAA-74186A6E8D5C}" type="presOf" srcId="{A2DAC5FD-2138-41D1-B81E-7BD054DF4B72}" destId="{5657DA10-A7C1-422C-AAF9-371502ED679C}" srcOrd="0" destOrd="0" presId="urn:microsoft.com/office/officeart/2005/8/layout/list1"/>
    <dgm:cxn modelId="{3B7B34CD-D710-4844-88DA-47FF0F3FDB30}" type="presOf" srcId="{0C3E59AC-A6CC-4432-97B0-1E54FDC3CD92}" destId="{7306B612-FAE6-4A53-B7BE-CEBA2B50302D}" srcOrd="1" destOrd="0" presId="urn:microsoft.com/office/officeart/2005/8/layout/list1"/>
    <dgm:cxn modelId="{EB4A5BD6-4120-4A07-A9F2-C8E809FB534E}" type="presOf" srcId="{3683F57B-79C7-443E-A39A-C48CFB527ECD}" destId="{C9EF2B31-A4CF-4483-8E9D-0C3015657DD9}" srcOrd="0" destOrd="0" presId="urn:microsoft.com/office/officeart/2005/8/layout/list1"/>
    <dgm:cxn modelId="{4109B5D8-EB52-4E7B-950A-3F1BB70FB66C}" type="presOf" srcId="{EB6CAFDD-D34E-4719-898F-045BF3F3BFFE}" destId="{B24C6FE2-B358-44B5-A28B-6B607450745F}" srcOrd="1" destOrd="0" presId="urn:microsoft.com/office/officeart/2005/8/layout/list1"/>
    <dgm:cxn modelId="{4D1310DA-AD13-48D5-8F6A-461C25F29B09}" type="presOf" srcId="{1B6D797D-24CE-412A-9194-8ABCDF5AF781}" destId="{392CF38C-F6B6-4585-8799-435B6CE97388}" srcOrd="0" destOrd="0" presId="urn:microsoft.com/office/officeart/2005/8/layout/list1"/>
    <dgm:cxn modelId="{0A80F6DE-DCA6-46E1-B5B7-0BB73B19FF91}" type="presOf" srcId="{42B04E5A-C518-4BE2-A7A0-EB75CE1A3CC6}" destId="{3F5AE01B-ADE9-4A2E-AFA1-EDBE70300771}" srcOrd="0" destOrd="0" presId="urn:microsoft.com/office/officeart/2005/8/layout/list1"/>
    <dgm:cxn modelId="{9178F7EC-0F2E-413F-A199-E86355B4D4D2}" type="presOf" srcId="{C7772F43-4A8B-4D9F-A64F-C1AA323CBEEC}" destId="{76ECAF11-33FE-4414-9EE4-700461797E23}" srcOrd="0" destOrd="0" presId="urn:microsoft.com/office/officeart/2005/8/layout/list1"/>
    <dgm:cxn modelId="{976468ED-6421-4ACD-A1E2-8F08DEABBADE}" type="presOf" srcId="{1B6D797D-24CE-412A-9194-8ABCDF5AF781}" destId="{9E2495B5-297C-44B6-BA20-2CEA7CCEF524}" srcOrd="1" destOrd="0" presId="urn:microsoft.com/office/officeart/2005/8/layout/list1"/>
    <dgm:cxn modelId="{8339E8F9-C4EC-4229-A59E-603DAF9329C3}" type="presOf" srcId="{0C3E59AC-A6CC-4432-97B0-1E54FDC3CD92}" destId="{1C4CF0C4-2593-4188-9D8C-FE82E5DE9607}" srcOrd="0" destOrd="0" presId="urn:microsoft.com/office/officeart/2005/8/layout/list1"/>
    <dgm:cxn modelId="{277A1EFD-D8DC-4066-954A-ED6576958F1B}" type="presOf" srcId="{C7772F43-4A8B-4D9F-A64F-C1AA323CBEEC}" destId="{3793AF91-0A73-4CA4-82BC-1EF6105CB9AF}" srcOrd="1" destOrd="0" presId="urn:microsoft.com/office/officeart/2005/8/layout/list1"/>
    <dgm:cxn modelId="{3E8A35FD-C64A-4A2A-8637-336B1E707A9A}" type="presOf" srcId="{DE6AE443-53E3-4C54-A673-4935BF09596E}" destId="{C57BF7D6-6BC4-4105-ADEF-E63559DDD1C5}" srcOrd="0" destOrd="0" presId="urn:microsoft.com/office/officeart/2005/8/layout/list1"/>
    <dgm:cxn modelId="{D58A0915-BE8B-4C02-84A7-9337FFD1A469}" type="presParOf" srcId="{3F5AE01B-ADE9-4A2E-AFA1-EDBE70300771}" destId="{4725957A-E969-4AF3-9497-A6C6C70F4BDF}" srcOrd="0" destOrd="0" presId="urn:microsoft.com/office/officeart/2005/8/layout/list1"/>
    <dgm:cxn modelId="{03E7FDA0-91E7-431C-88FB-F847FD3F77B5}" type="presParOf" srcId="{4725957A-E969-4AF3-9497-A6C6C70F4BDF}" destId="{5657DA10-A7C1-422C-AAF9-371502ED679C}" srcOrd="0" destOrd="0" presId="urn:microsoft.com/office/officeart/2005/8/layout/list1"/>
    <dgm:cxn modelId="{6BDC9414-078D-4ED8-B3E9-1A07A03657ED}" type="presParOf" srcId="{4725957A-E969-4AF3-9497-A6C6C70F4BDF}" destId="{0D70E14B-8EDB-45CA-A754-F9EFE12FC263}" srcOrd="1" destOrd="0" presId="urn:microsoft.com/office/officeart/2005/8/layout/list1"/>
    <dgm:cxn modelId="{50F1561F-22AB-4FB0-9D90-AC258B680F85}" type="presParOf" srcId="{3F5AE01B-ADE9-4A2E-AFA1-EDBE70300771}" destId="{B45DB179-DEE4-4E23-AC32-7CBBC59E2124}" srcOrd="1" destOrd="0" presId="urn:microsoft.com/office/officeart/2005/8/layout/list1"/>
    <dgm:cxn modelId="{6681B5D9-6146-40F1-992A-03D24E3CA65F}" type="presParOf" srcId="{3F5AE01B-ADE9-4A2E-AFA1-EDBE70300771}" destId="{17B94CAA-E3D0-4166-BE2E-55996CB8D330}" srcOrd="2" destOrd="0" presId="urn:microsoft.com/office/officeart/2005/8/layout/list1"/>
    <dgm:cxn modelId="{8A7E8CD8-C4F9-48E3-A9BD-5EC28958BEB9}" type="presParOf" srcId="{3F5AE01B-ADE9-4A2E-AFA1-EDBE70300771}" destId="{14B520E1-A1ED-4320-A52B-A8A89A6C2F58}" srcOrd="3" destOrd="0" presId="urn:microsoft.com/office/officeart/2005/8/layout/list1"/>
    <dgm:cxn modelId="{B50A803A-8FF4-47F6-9B3E-6251DB7564F1}" type="presParOf" srcId="{3F5AE01B-ADE9-4A2E-AFA1-EDBE70300771}" destId="{777244CF-32B0-4439-825C-AF8CB77B9F22}" srcOrd="4" destOrd="0" presId="urn:microsoft.com/office/officeart/2005/8/layout/list1"/>
    <dgm:cxn modelId="{D7F203F9-0648-4207-B4C3-0BD3BD6AFD04}" type="presParOf" srcId="{777244CF-32B0-4439-825C-AF8CB77B9F22}" destId="{C57BF7D6-6BC4-4105-ADEF-E63559DDD1C5}" srcOrd="0" destOrd="0" presId="urn:microsoft.com/office/officeart/2005/8/layout/list1"/>
    <dgm:cxn modelId="{AFDDD110-8D4B-4A4A-851E-E4B8CDA5961D}" type="presParOf" srcId="{777244CF-32B0-4439-825C-AF8CB77B9F22}" destId="{50F3A7B4-F08B-4DC9-941E-E5DBE07F142B}" srcOrd="1" destOrd="0" presId="urn:microsoft.com/office/officeart/2005/8/layout/list1"/>
    <dgm:cxn modelId="{6A1DFF5F-FBAA-4888-9E49-AE319674B2F0}" type="presParOf" srcId="{3F5AE01B-ADE9-4A2E-AFA1-EDBE70300771}" destId="{5ADCC5AD-10E5-4334-B1D5-B76B7C6B4C95}" srcOrd="5" destOrd="0" presId="urn:microsoft.com/office/officeart/2005/8/layout/list1"/>
    <dgm:cxn modelId="{09C431C0-7A96-4C0D-B715-AFED9DFEC882}" type="presParOf" srcId="{3F5AE01B-ADE9-4A2E-AFA1-EDBE70300771}" destId="{01AD7416-EBE9-4DC7-A53F-464B0F9D8E2A}" srcOrd="6" destOrd="0" presId="urn:microsoft.com/office/officeart/2005/8/layout/list1"/>
    <dgm:cxn modelId="{92B1F77D-796E-4AAF-896F-5623CE7524C0}" type="presParOf" srcId="{3F5AE01B-ADE9-4A2E-AFA1-EDBE70300771}" destId="{979B6109-D088-469C-B6FF-68D40E73FBCD}" srcOrd="7" destOrd="0" presId="urn:microsoft.com/office/officeart/2005/8/layout/list1"/>
    <dgm:cxn modelId="{3BCFC44A-8058-4874-A198-3FB4FD8CF8C0}" type="presParOf" srcId="{3F5AE01B-ADE9-4A2E-AFA1-EDBE70300771}" destId="{69978F4B-3FEE-45B9-A084-1F78324FD9E3}" srcOrd="8" destOrd="0" presId="urn:microsoft.com/office/officeart/2005/8/layout/list1"/>
    <dgm:cxn modelId="{A539D631-4F0B-4C1B-A8B7-655698E9E7F1}" type="presParOf" srcId="{69978F4B-3FEE-45B9-A084-1F78324FD9E3}" destId="{97740802-AC26-4FDE-B2CE-4D9B99B0401F}" srcOrd="0" destOrd="0" presId="urn:microsoft.com/office/officeart/2005/8/layout/list1"/>
    <dgm:cxn modelId="{C7FA3D81-97ED-4121-848F-F94BDC7EC720}" type="presParOf" srcId="{69978F4B-3FEE-45B9-A084-1F78324FD9E3}" destId="{B24C6FE2-B358-44B5-A28B-6B607450745F}" srcOrd="1" destOrd="0" presId="urn:microsoft.com/office/officeart/2005/8/layout/list1"/>
    <dgm:cxn modelId="{2B6A6E0E-F04F-407C-9E10-E31F324BD8D2}" type="presParOf" srcId="{3F5AE01B-ADE9-4A2E-AFA1-EDBE70300771}" destId="{FFAADF09-F8B4-4357-B3D6-E918911C4E94}" srcOrd="9" destOrd="0" presId="urn:microsoft.com/office/officeart/2005/8/layout/list1"/>
    <dgm:cxn modelId="{4C7E8011-54C1-4207-8EF7-3C14212B321D}" type="presParOf" srcId="{3F5AE01B-ADE9-4A2E-AFA1-EDBE70300771}" destId="{D69363D4-79B4-4105-9E8F-FC5F9C991543}" srcOrd="10" destOrd="0" presId="urn:microsoft.com/office/officeart/2005/8/layout/list1"/>
    <dgm:cxn modelId="{2F5BEB13-4E97-409B-A253-086B77F45C65}" type="presParOf" srcId="{3F5AE01B-ADE9-4A2E-AFA1-EDBE70300771}" destId="{2B931F1E-E0A9-4274-B69F-15AF02CFBC21}" srcOrd="11" destOrd="0" presId="urn:microsoft.com/office/officeart/2005/8/layout/list1"/>
    <dgm:cxn modelId="{8B913CD6-3711-45B8-9CB4-1ACC2C766729}" type="presParOf" srcId="{3F5AE01B-ADE9-4A2E-AFA1-EDBE70300771}" destId="{5230C5EC-7082-414D-9B83-F0565C7EEB2D}" srcOrd="12" destOrd="0" presId="urn:microsoft.com/office/officeart/2005/8/layout/list1"/>
    <dgm:cxn modelId="{D86C1880-C1EA-4B43-A857-4E1A8C416230}" type="presParOf" srcId="{5230C5EC-7082-414D-9B83-F0565C7EEB2D}" destId="{76ECAF11-33FE-4414-9EE4-700461797E23}" srcOrd="0" destOrd="0" presId="urn:microsoft.com/office/officeart/2005/8/layout/list1"/>
    <dgm:cxn modelId="{C3E9026C-1592-4E44-83B8-37FB01EC3272}" type="presParOf" srcId="{5230C5EC-7082-414D-9B83-F0565C7EEB2D}" destId="{3793AF91-0A73-4CA4-82BC-1EF6105CB9AF}" srcOrd="1" destOrd="0" presId="urn:microsoft.com/office/officeart/2005/8/layout/list1"/>
    <dgm:cxn modelId="{2F018AE3-29CC-4CF7-8F65-34EE3583B649}" type="presParOf" srcId="{3F5AE01B-ADE9-4A2E-AFA1-EDBE70300771}" destId="{0386675C-502B-4BCA-84EC-D336169F956D}" srcOrd="13" destOrd="0" presId="urn:microsoft.com/office/officeart/2005/8/layout/list1"/>
    <dgm:cxn modelId="{F3DBDDAD-CB02-424B-AC16-8AC48605820B}" type="presParOf" srcId="{3F5AE01B-ADE9-4A2E-AFA1-EDBE70300771}" destId="{DB02D423-A866-4F9D-A1D1-9F200BCE7F2D}" srcOrd="14" destOrd="0" presId="urn:microsoft.com/office/officeart/2005/8/layout/list1"/>
    <dgm:cxn modelId="{BD0275DC-BF9C-425B-A00C-D0BE1FEE853B}" type="presParOf" srcId="{3F5AE01B-ADE9-4A2E-AFA1-EDBE70300771}" destId="{B9EAE668-937E-43AF-832E-E6C00DD9671E}" srcOrd="15" destOrd="0" presId="urn:microsoft.com/office/officeart/2005/8/layout/list1"/>
    <dgm:cxn modelId="{4A6BD29E-AFDD-423A-BD18-C652D791A2A9}" type="presParOf" srcId="{3F5AE01B-ADE9-4A2E-AFA1-EDBE70300771}" destId="{5F2F6D49-46E0-4744-85FE-12C21C103089}" srcOrd="16" destOrd="0" presId="urn:microsoft.com/office/officeart/2005/8/layout/list1"/>
    <dgm:cxn modelId="{F3E4275A-2235-4736-BB36-678852F4341A}" type="presParOf" srcId="{5F2F6D49-46E0-4744-85FE-12C21C103089}" destId="{C9EF2B31-A4CF-4483-8E9D-0C3015657DD9}" srcOrd="0" destOrd="0" presId="urn:microsoft.com/office/officeart/2005/8/layout/list1"/>
    <dgm:cxn modelId="{CB4829F4-C463-4AD9-95C3-1B7300B99760}" type="presParOf" srcId="{5F2F6D49-46E0-4744-85FE-12C21C103089}" destId="{8B18A8CC-3FC4-47CF-B6AB-AEB121586CE7}" srcOrd="1" destOrd="0" presId="urn:microsoft.com/office/officeart/2005/8/layout/list1"/>
    <dgm:cxn modelId="{5716C9E5-94A1-4DBE-9D31-67E424EB01A7}" type="presParOf" srcId="{3F5AE01B-ADE9-4A2E-AFA1-EDBE70300771}" destId="{194E8E6E-2B66-4DFC-924D-C0B0253E22EC}" srcOrd="17" destOrd="0" presId="urn:microsoft.com/office/officeart/2005/8/layout/list1"/>
    <dgm:cxn modelId="{B81C975E-862B-4BBE-BFBD-B4D06B08DB7B}" type="presParOf" srcId="{3F5AE01B-ADE9-4A2E-AFA1-EDBE70300771}" destId="{49C5BBA2-8DB4-46ED-A9AF-F35926A81D07}" srcOrd="18" destOrd="0" presId="urn:microsoft.com/office/officeart/2005/8/layout/list1"/>
    <dgm:cxn modelId="{B72B52A2-51FF-42B5-87B1-3A8A263D7996}" type="presParOf" srcId="{3F5AE01B-ADE9-4A2E-AFA1-EDBE70300771}" destId="{B06E0B9A-F6F0-408E-A37A-E63489C271DF}" srcOrd="19" destOrd="0" presId="urn:microsoft.com/office/officeart/2005/8/layout/list1"/>
    <dgm:cxn modelId="{5C8ABD29-D17A-4552-80D4-43A69F13BB5C}" type="presParOf" srcId="{3F5AE01B-ADE9-4A2E-AFA1-EDBE70300771}" destId="{D293EC42-32DD-40F1-A3F3-1A08B5C52CFA}" srcOrd="20" destOrd="0" presId="urn:microsoft.com/office/officeart/2005/8/layout/list1"/>
    <dgm:cxn modelId="{CB1B7391-F93C-4497-BF7D-9AD866B4466A}" type="presParOf" srcId="{D293EC42-32DD-40F1-A3F3-1A08B5C52CFA}" destId="{392CF38C-F6B6-4585-8799-435B6CE97388}" srcOrd="0" destOrd="0" presId="urn:microsoft.com/office/officeart/2005/8/layout/list1"/>
    <dgm:cxn modelId="{47DE86AF-DA49-427B-B460-FBF976B0A91F}" type="presParOf" srcId="{D293EC42-32DD-40F1-A3F3-1A08B5C52CFA}" destId="{9E2495B5-297C-44B6-BA20-2CEA7CCEF524}" srcOrd="1" destOrd="0" presId="urn:microsoft.com/office/officeart/2005/8/layout/list1"/>
    <dgm:cxn modelId="{23E859DC-C020-40BE-A982-93E762DFC80A}" type="presParOf" srcId="{3F5AE01B-ADE9-4A2E-AFA1-EDBE70300771}" destId="{D73F2C2F-4E52-4205-A55A-7506B50888B9}" srcOrd="21" destOrd="0" presId="urn:microsoft.com/office/officeart/2005/8/layout/list1"/>
    <dgm:cxn modelId="{381A0A33-B20B-4F1C-A517-76234E2FE64C}" type="presParOf" srcId="{3F5AE01B-ADE9-4A2E-AFA1-EDBE70300771}" destId="{EA97F882-E350-447B-A13E-6C14DE7A8E60}" srcOrd="22" destOrd="0" presId="urn:microsoft.com/office/officeart/2005/8/layout/list1"/>
    <dgm:cxn modelId="{07643447-AC37-4B0A-A59E-10D8D8C87D8B}" type="presParOf" srcId="{3F5AE01B-ADE9-4A2E-AFA1-EDBE70300771}" destId="{72F75D02-FAE8-4A1C-AC13-D036679FDA6E}" srcOrd="23" destOrd="0" presId="urn:microsoft.com/office/officeart/2005/8/layout/list1"/>
    <dgm:cxn modelId="{C35C100A-2948-40C4-BD5F-AE6116747C7E}" type="presParOf" srcId="{3F5AE01B-ADE9-4A2E-AFA1-EDBE70300771}" destId="{8369CB12-FA2B-4A6B-BF5D-1CB4FCE1A9E5}" srcOrd="24" destOrd="0" presId="urn:microsoft.com/office/officeart/2005/8/layout/list1"/>
    <dgm:cxn modelId="{C43F68F1-A2F5-4B4F-BABD-902FF49C4F33}" type="presParOf" srcId="{8369CB12-FA2B-4A6B-BF5D-1CB4FCE1A9E5}" destId="{1C4CF0C4-2593-4188-9D8C-FE82E5DE9607}" srcOrd="0" destOrd="0" presId="urn:microsoft.com/office/officeart/2005/8/layout/list1"/>
    <dgm:cxn modelId="{B49BCCB1-9C7E-4D4E-BD5F-9AB4127F4D23}" type="presParOf" srcId="{8369CB12-FA2B-4A6B-BF5D-1CB4FCE1A9E5}" destId="{7306B612-FAE6-4A53-B7BE-CEBA2B50302D}" srcOrd="1" destOrd="0" presId="urn:microsoft.com/office/officeart/2005/8/layout/list1"/>
    <dgm:cxn modelId="{3846648C-1C9B-4635-B37E-7D4C16186210}" type="presParOf" srcId="{3F5AE01B-ADE9-4A2E-AFA1-EDBE70300771}" destId="{2D16CF20-B8F3-43B4-8B95-FC3EFCFD1562}" srcOrd="25" destOrd="0" presId="urn:microsoft.com/office/officeart/2005/8/layout/list1"/>
    <dgm:cxn modelId="{6B1582BE-35F0-4B64-A00D-A6B915B2479C}" type="presParOf" srcId="{3F5AE01B-ADE9-4A2E-AFA1-EDBE70300771}" destId="{712AC872-26B5-4899-9D8B-280C8CE0E7CE}" srcOrd="2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616913-CA3A-4B31-AEA3-5B8C41FD9818}"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23F55E1A-CB4B-4063-9B53-2AD57E98356A}">
      <dgm:prSet phldrT="[Text]"/>
      <dgm:spPr/>
      <dgm:t>
        <a:bodyPr/>
        <a:lstStyle/>
        <a:p>
          <a:r>
            <a:rPr lang="id-ID" dirty="0">
              <a:solidFill>
                <a:schemeClr val="bg1"/>
              </a:solidFill>
            </a:rPr>
            <a:t>PENELITIAN</a:t>
          </a:r>
          <a:endParaRPr lang="en-US" dirty="0">
            <a:solidFill>
              <a:schemeClr val="bg1"/>
            </a:solidFill>
          </a:endParaRPr>
        </a:p>
      </dgm:t>
    </dgm:pt>
    <dgm:pt modelId="{1621ABB0-1E16-443D-8CC6-CB44A0EA4C0A}" type="parTrans" cxnId="{59DE6B33-06F0-4430-A3BF-3F5A40023FA9}">
      <dgm:prSet/>
      <dgm:spPr/>
      <dgm:t>
        <a:bodyPr/>
        <a:lstStyle/>
        <a:p>
          <a:endParaRPr lang="en-US">
            <a:solidFill>
              <a:schemeClr val="bg1"/>
            </a:solidFill>
          </a:endParaRPr>
        </a:p>
      </dgm:t>
    </dgm:pt>
    <dgm:pt modelId="{C47D94A3-AA6F-4EF9-BC37-35454BFBBC97}" type="sibTrans" cxnId="{59DE6B33-06F0-4430-A3BF-3F5A40023FA9}">
      <dgm:prSet/>
      <dgm:spPr/>
      <dgm:t>
        <a:bodyPr/>
        <a:lstStyle/>
        <a:p>
          <a:endParaRPr lang="en-US">
            <a:solidFill>
              <a:schemeClr val="bg1"/>
            </a:solidFill>
          </a:endParaRPr>
        </a:p>
      </dgm:t>
    </dgm:pt>
    <dgm:pt modelId="{A5D1152F-45F4-4793-8DFB-A23BB2643AB3}">
      <dgm:prSet phldrT="[Text]"/>
      <dgm:spPr/>
      <dgm:t>
        <a:bodyPr/>
        <a:lstStyle/>
        <a:p>
          <a:r>
            <a:rPr lang="id-ID" b="0" i="0" dirty="0">
              <a:solidFill>
                <a:schemeClr val="bg1"/>
              </a:solidFill>
            </a:rPr>
            <a:t>PENYELIDIKAN TERHADAP SUATU OBJEK SECARA SISTEMATIS, KRITIS, ILMIAH DAN BERSIFAT FORMAL</a:t>
          </a:r>
          <a:endParaRPr lang="en-US" dirty="0">
            <a:solidFill>
              <a:schemeClr val="bg1"/>
            </a:solidFill>
          </a:endParaRPr>
        </a:p>
      </dgm:t>
    </dgm:pt>
    <dgm:pt modelId="{EF42474A-F9A4-4C18-BBCF-F490995B97CB}" type="parTrans" cxnId="{090002FF-5659-478C-AD1F-159A553C0A39}">
      <dgm:prSet/>
      <dgm:spPr/>
      <dgm:t>
        <a:bodyPr/>
        <a:lstStyle/>
        <a:p>
          <a:endParaRPr lang="en-US">
            <a:solidFill>
              <a:schemeClr val="bg1"/>
            </a:solidFill>
          </a:endParaRPr>
        </a:p>
      </dgm:t>
    </dgm:pt>
    <dgm:pt modelId="{9CED98EB-E4EF-488F-8BFB-D113A8607DF4}" type="sibTrans" cxnId="{090002FF-5659-478C-AD1F-159A553C0A39}">
      <dgm:prSet/>
      <dgm:spPr/>
      <dgm:t>
        <a:bodyPr/>
        <a:lstStyle/>
        <a:p>
          <a:endParaRPr lang="en-US">
            <a:solidFill>
              <a:schemeClr val="bg1"/>
            </a:solidFill>
          </a:endParaRPr>
        </a:p>
      </dgm:t>
    </dgm:pt>
    <dgm:pt modelId="{E54CF96C-E2D7-4BB4-BBF0-40666A025FB1}">
      <dgm:prSet phldrT="[Text]"/>
      <dgm:spPr/>
      <dgm:t>
        <a:bodyPr/>
        <a:lstStyle/>
        <a:p>
          <a:r>
            <a:rPr lang="id-ID" dirty="0">
              <a:solidFill>
                <a:schemeClr val="bg1"/>
              </a:solidFill>
            </a:rPr>
            <a:t>METODE PENELITIAN</a:t>
          </a:r>
          <a:endParaRPr lang="en-US" dirty="0">
            <a:solidFill>
              <a:schemeClr val="bg1"/>
            </a:solidFill>
          </a:endParaRPr>
        </a:p>
      </dgm:t>
    </dgm:pt>
    <dgm:pt modelId="{AE8BDE5C-D23B-4E67-9CD5-A2F68C373B2B}" type="parTrans" cxnId="{94197BDF-F850-4D2D-BE75-7F1DF2E8431E}">
      <dgm:prSet/>
      <dgm:spPr/>
      <dgm:t>
        <a:bodyPr/>
        <a:lstStyle/>
        <a:p>
          <a:endParaRPr lang="en-US">
            <a:solidFill>
              <a:schemeClr val="bg1"/>
            </a:solidFill>
          </a:endParaRPr>
        </a:p>
      </dgm:t>
    </dgm:pt>
    <dgm:pt modelId="{E52F4FFB-4175-42BB-9F71-577A196DA4C8}" type="sibTrans" cxnId="{94197BDF-F850-4D2D-BE75-7F1DF2E8431E}">
      <dgm:prSet/>
      <dgm:spPr/>
      <dgm:t>
        <a:bodyPr/>
        <a:lstStyle/>
        <a:p>
          <a:endParaRPr lang="en-US">
            <a:solidFill>
              <a:schemeClr val="bg1"/>
            </a:solidFill>
          </a:endParaRPr>
        </a:p>
      </dgm:t>
    </dgm:pt>
    <dgm:pt modelId="{1647839C-EE90-4EB2-A1D4-C471187CA47A}">
      <dgm:prSet phldrT="[Text]"/>
      <dgm:spPr/>
      <dgm:t>
        <a:bodyPr/>
        <a:lstStyle/>
        <a:p>
          <a:r>
            <a:rPr lang="id-ID" b="0" i="0" dirty="0">
              <a:solidFill>
                <a:schemeClr val="bg1"/>
              </a:solidFill>
            </a:rPr>
            <a:t>CARA ILMIAH YANG DIGUNAKAN UNTUK MENDAPATKAN DATA YANG OBJEKTIF, VALID, DAN RELIABEL AGAR DIPEROLEH, DIBUKTIKAN DAN DIKEMBANGKAN SUATU PENGETAHUAN GUNA MEMECAHKAN MASALAH –MASALAH YANG DIHADAPI</a:t>
          </a:r>
          <a:endParaRPr lang="en-US" dirty="0">
            <a:solidFill>
              <a:schemeClr val="bg1"/>
            </a:solidFill>
          </a:endParaRPr>
        </a:p>
      </dgm:t>
    </dgm:pt>
    <dgm:pt modelId="{312A8752-66D6-4351-AE3C-BAB3FD0EFA7B}" type="parTrans" cxnId="{DF9038CF-7744-484C-9B9D-1CC5AB579AC7}">
      <dgm:prSet/>
      <dgm:spPr/>
      <dgm:t>
        <a:bodyPr/>
        <a:lstStyle/>
        <a:p>
          <a:endParaRPr lang="en-US">
            <a:solidFill>
              <a:schemeClr val="bg1"/>
            </a:solidFill>
          </a:endParaRPr>
        </a:p>
      </dgm:t>
    </dgm:pt>
    <dgm:pt modelId="{FF1437F2-CA8D-491A-B5C4-2E9169171A2C}" type="sibTrans" cxnId="{DF9038CF-7744-484C-9B9D-1CC5AB579AC7}">
      <dgm:prSet/>
      <dgm:spPr/>
      <dgm:t>
        <a:bodyPr/>
        <a:lstStyle/>
        <a:p>
          <a:endParaRPr lang="en-US">
            <a:solidFill>
              <a:schemeClr val="bg1"/>
            </a:solidFill>
          </a:endParaRPr>
        </a:p>
      </dgm:t>
    </dgm:pt>
    <dgm:pt modelId="{3762B2FD-2103-4AAA-BBEC-CD258FC4985D}">
      <dgm:prSet phldrT="[Text]"/>
      <dgm:spPr/>
      <dgm:t>
        <a:bodyPr/>
        <a:lstStyle/>
        <a:p>
          <a:r>
            <a:rPr lang="id-ID" dirty="0">
              <a:solidFill>
                <a:schemeClr val="bg1"/>
              </a:solidFill>
            </a:rPr>
            <a:t>KERJA PENELITIAN</a:t>
          </a:r>
          <a:endParaRPr lang="en-US" dirty="0">
            <a:solidFill>
              <a:schemeClr val="bg1"/>
            </a:solidFill>
          </a:endParaRPr>
        </a:p>
      </dgm:t>
    </dgm:pt>
    <dgm:pt modelId="{80F1B517-2883-4A2E-BE20-29CC0D9D3D4C}" type="parTrans" cxnId="{828A5880-B28E-4247-B3FD-3174BC94C161}">
      <dgm:prSet/>
      <dgm:spPr/>
      <dgm:t>
        <a:bodyPr/>
        <a:lstStyle/>
        <a:p>
          <a:endParaRPr lang="en-US">
            <a:solidFill>
              <a:schemeClr val="bg1"/>
            </a:solidFill>
          </a:endParaRPr>
        </a:p>
      </dgm:t>
    </dgm:pt>
    <dgm:pt modelId="{B0C7BBFD-30E3-4F7D-9ADB-8DA3E57A1743}" type="sibTrans" cxnId="{828A5880-B28E-4247-B3FD-3174BC94C161}">
      <dgm:prSet/>
      <dgm:spPr/>
      <dgm:t>
        <a:bodyPr/>
        <a:lstStyle/>
        <a:p>
          <a:endParaRPr lang="en-US">
            <a:solidFill>
              <a:schemeClr val="bg1"/>
            </a:solidFill>
          </a:endParaRPr>
        </a:p>
      </dgm:t>
    </dgm:pt>
    <dgm:pt modelId="{CD04A605-8C7C-48EB-98B5-E998E1F069F5}">
      <dgm:prSet phldrT="[Text]"/>
      <dgm:spPr/>
      <dgm:t>
        <a:bodyPr/>
        <a:lstStyle/>
        <a:p>
          <a:pPr rtl="0"/>
          <a:r>
            <a:rPr lang="id-ID" b="0" i="0" u="none" dirty="0">
              <a:solidFill>
                <a:schemeClr val="bg1"/>
              </a:solidFill>
            </a:rPr>
            <a:t>MELAKUKAN KAJIAN TERHADAP PERMASALAHAN.</a:t>
          </a:r>
          <a:endParaRPr lang="en-US" b="0" dirty="0">
            <a:solidFill>
              <a:schemeClr val="bg1"/>
            </a:solidFill>
          </a:endParaRPr>
        </a:p>
      </dgm:t>
    </dgm:pt>
    <dgm:pt modelId="{B5BEAA71-F6F6-432B-B46B-3DB1E48675D6}" type="parTrans" cxnId="{4F471737-2DA9-4F68-BF90-EF7B1166B619}">
      <dgm:prSet/>
      <dgm:spPr/>
      <dgm:t>
        <a:bodyPr/>
        <a:lstStyle/>
        <a:p>
          <a:endParaRPr lang="en-US">
            <a:solidFill>
              <a:schemeClr val="bg1"/>
            </a:solidFill>
          </a:endParaRPr>
        </a:p>
      </dgm:t>
    </dgm:pt>
    <dgm:pt modelId="{6534A8DE-771D-4B84-99A0-978D26F6B5F5}" type="sibTrans" cxnId="{4F471737-2DA9-4F68-BF90-EF7B1166B619}">
      <dgm:prSet/>
      <dgm:spPr/>
      <dgm:t>
        <a:bodyPr/>
        <a:lstStyle/>
        <a:p>
          <a:endParaRPr lang="en-US">
            <a:solidFill>
              <a:schemeClr val="bg1"/>
            </a:solidFill>
          </a:endParaRPr>
        </a:p>
      </dgm:t>
    </dgm:pt>
    <dgm:pt modelId="{FD046100-B8B8-422C-A20D-C98E20109268}">
      <dgm:prSet/>
      <dgm:spPr/>
      <dgm:t>
        <a:bodyPr/>
        <a:lstStyle/>
        <a:p>
          <a:pPr rtl="0"/>
          <a:r>
            <a:rPr lang="fi-FI" b="0" i="0" u="none">
              <a:solidFill>
                <a:schemeClr val="bg1"/>
              </a:solidFill>
            </a:rPr>
            <a:t>MELAKUKAN KAJIAN TEORITIK DARI PERMASALAHAN.</a:t>
          </a:r>
        </a:p>
      </dgm:t>
    </dgm:pt>
    <dgm:pt modelId="{32121A03-3298-4646-9AD1-0B842CD6F7E0}" type="parTrans" cxnId="{AFF458E9-1380-4BD9-B1D4-A432936517FB}">
      <dgm:prSet/>
      <dgm:spPr/>
      <dgm:t>
        <a:bodyPr/>
        <a:lstStyle/>
        <a:p>
          <a:endParaRPr lang="en-US">
            <a:solidFill>
              <a:schemeClr val="bg1"/>
            </a:solidFill>
          </a:endParaRPr>
        </a:p>
      </dgm:t>
    </dgm:pt>
    <dgm:pt modelId="{34B68D6E-D9C9-4E42-B94C-11B7EEC059B2}" type="sibTrans" cxnId="{AFF458E9-1380-4BD9-B1D4-A432936517FB}">
      <dgm:prSet/>
      <dgm:spPr/>
      <dgm:t>
        <a:bodyPr/>
        <a:lstStyle/>
        <a:p>
          <a:endParaRPr lang="en-US">
            <a:solidFill>
              <a:schemeClr val="bg1"/>
            </a:solidFill>
          </a:endParaRPr>
        </a:p>
      </dgm:t>
    </dgm:pt>
    <dgm:pt modelId="{F2FD41ED-2FD6-4A4F-82CB-811DC5438EA4}">
      <dgm:prSet/>
      <dgm:spPr/>
      <dgm:t>
        <a:bodyPr/>
        <a:lstStyle/>
        <a:p>
          <a:pPr rtl="0"/>
          <a:r>
            <a:rPr lang="id-ID" b="0" i="0" u="none" dirty="0">
              <a:solidFill>
                <a:schemeClr val="bg1"/>
              </a:solidFill>
            </a:rPr>
            <a:t>MENGUMPULKAN DATA EMPIRIK</a:t>
          </a:r>
        </a:p>
      </dgm:t>
    </dgm:pt>
    <dgm:pt modelId="{2792DAE5-BB9D-4B09-9157-6754B5152AA6}" type="parTrans" cxnId="{7FAB3474-B536-4082-9CEB-5E495A6CDECD}">
      <dgm:prSet/>
      <dgm:spPr/>
      <dgm:t>
        <a:bodyPr/>
        <a:lstStyle/>
        <a:p>
          <a:endParaRPr lang="en-US">
            <a:solidFill>
              <a:schemeClr val="bg1"/>
            </a:solidFill>
          </a:endParaRPr>
        </a:p>
      </dgm:t>
    </dgm:pt>
    <dgm:pt modelId="{8B9122B8-43CC-477D-87C0-49874367DEDF}" type="sibTrans" cxnId="{7FAB3474-B536-4082-9CEB-5E495A6CDECD}">
      <dgm:prSet/>
      <dgm:spPr/>
      <dgm:t>
        <a:bodyPr/>
        <a:lstStyle/>
        <a:p>
          <a:endParaRPr lang="en-US">
            <a:solidFill>
              <a:schemeClr val="bg1"/>
            </a:solidFill>
          </a:endParaRPr>
        </a:p>
      </dgm:t>
    </dgm:pt>
    <dgm:pt modelId="{36E1970E-755D-43CF-A4DB-77676DA00666}">
      <dgm:prSet/>
      <dgm:spPr/>
      <dgm:t>
        <a:bodyPr/>
        <a:lstStyle/>
        <a:p>
          <a:pPr rtl="0"/>
          <a:r>
            <a:rPr lang="id-ID" b="0" i="0" u="none">
              <a:solidFill>
                <a:schemeClr val="bg1"/>
              </a:solidFill>
            </a:rPr>
            <a:t>MENGAJUKAN HIPOTESIS</a:t>
          </a:r>
        </a:p>
      </dgm:t>
    </dgm:pt>
    <dgm:pt modelId="{2C24764E-0ACD-42FC-AC57-3E3A1D155B3A}" type="parTrans" cxnId="{E8ECD4F8-D87D-461B-919E-B178E320729C}">
      <dgm:prSet/>
      <dgm:spPr/>
      <dgm:t>
        <a:bodyPr/>
        <a:lstStyle/>
        <a:p>
          <a:endParaRPr lang="en-US">
            <a:solidFill>
              <a:schemeClr val="bg1"/>
            </a:solidFill>
          </a:endParaRPr>
        </a:p>
      </dgm:t>
    </dgm:pt>
    <dgm:pt modelId="{044EDDBD-02AF-401E-98ED-89680C014DB2}" type="sibTrans" cxnId="{E8ECD4F8-D87D-461B-919E-B178E320729C}">
      <dgm:prSet/>
      <dgm:spPr/>
      <dgm:t>
        <a:bodyPr/>
        <a:lstStyle/>
        <a:p>
          <a:endParaRPr lang="en-US">
            <a:solidFill>
              <a:schemeClr val="bg1"/>
            </a:solidFill>
          </a:endParaRPr>
        </a:p>
      </dgm:t>
    </dgm:pt>
    <dgm:pt modelId="{48CA7163-79DE-4824-AA1C-B89937FB4E65}">
      <dgm:prSet/>
      <dgm:spPr/>
      <dgm:t>
        <a:bodyPr/>
        <a:lstStyle/>
        <a:p>
          <a:pPr rtl="0"/>
          <a:r>
            <a:rPr lang="id-ID" b="0" i="0" u="none" dirty="0">
              <a:solidFill>
                <a:schemeClr val="bg1"/>
              </a:solidFill>
            </a:rPr>
            <a:t>MENARIK KESIMPULAN</a:t>
          </a:r>
        </a:p>
      </dgm:t>
    </dgm:pt>
    <dgm:pt modelId="{47BD6E5C-4168-4B58-B73B-4BE9C556725F}" type="parTrans" cxnId="{B4B60BA2-FC72-4887-82D9-0E81F48AC326}">
      <dgm:prSet/>
      <dgm:spPr/>
      <dgm:t>
        <a:bodyPr/>
        <a:lstStyle/>
        <a:p>
          <a:endParaRPr lang="en-US">
            <a:solidFill>
              <a:schemeClr val="bg1"/>
            </a:solidFill>
          </a:endParaRPr>
        </a:p>
      </dgm:t>
    </dgm:pt>
    <dgm:pt modelId="{743A4FD6-5DFE-42F1-8452-7154B908D109}" type="sibTrans" cxnId="{B4B60BA2-FC72-4887-82D9-0E81F48AC326}">
      <dgm:prSet/>
      <dgm:spPr/>
      <dgm:t>
        <a:bodyPr/>
        <a:lstStyle/>
        <a:p>
          <a:endParaRPr lang="en-US">
            <a:solidFill>
              <a:schemeClr val="bg1"/>
            </a:solidFill>
          </a:endParaRPr>
        </a:p>
      </dgm:t>
    </dgm:pt>
    <dgm:pt modelId="{DB07EA10-E1EE-4609-AD63-F6DC67A94E8B}" type="pres">
      <dgm:prSet presAssocID="{D5616913-CA3A-4B31-AEA3-5B8C41FD9818}" presName="Name0" presStyleCnt="0">
        <dgm:presLayoutVars>
          <dgm:dir/>
          <dgm:animLvl val="lvl"/>
          <dgm:resizeHandles val="exact"/>
        </dgm:presLayoutVars>
      </dgm:prSet>
      <dgm:spPr/>
    </dgm:pt>
    <dgm:pt modelId="{868486BF-617E-4BCC-8B40-511DBA9395A7}" type="pres">
      <dgm:prSet presAssocID="{23F55E1A-CB4B-4063-9B53-2AD57E98356A}" presName="composite" presStyleCnt="0"/>
      <dgm:spPr/>
    </dgm:pt>
    <dgm:pt modelId="{5932CF7E-F885-479F-87C3-35B9F22CD2F3}" type="pres">
      <dgm:prSet presAssocID="{23F55E1A-CB4B-4063-9B53-2AD57E98356A}" presName="parTx" presStyleLbl="alignNode1" presStyleIdx="0" presStyleCnt="3">
        <dgm:presLayoutVars>
          <dgm:chMax val="0"/>
          <dgm:chPref val="0"/>
          <dgm:bulletEnabled val="1"/>
        </dgm:presLayoutVars>
      </dgm:prSet>
      <dgm:spPr/>
    </dgm:pt>
    <dgm:pt modelId="{BCDF6306-02C6-4D04-BDDE-2B9D82F03248}" type="pres">
      <dgm:prSet presAssocID="{23F55E1A-CB4B-4063-9B53-2AD57E98356A}" presName="desTx" presStyleLbl="alignAccFollowNode1" presStyleIdx="0" presStyleCnt="3">
        <dgm:presLayoutVars>
          <dgm:bulletEnabled val="1"/>
        </dgm:presLayoutVars>
      </dgm:prSet>
      <dgm:spPr/>
    </dgm:pt>
    <dgm:pt modelId="{C081102A-36BF-43BC-89CB-8324C1F47300}" type="pres">
      <dgm:prSet presAssocID="{C47D94A3-AA6F-4EF9-BC37-35454BFBBC97}" presName="space" presStyleCnt="0"/>
      <dgm:spPr/>
    </dgm:pt>
    <dgm:pt modelId="{53A8E07C-DDB5-46A4-807A-606BCD01C35A}" type="pres">
      <dgm:prSet presAssocID="{E54CF96C-E2D7-4BB4-BBF0-40666A025FB1}" presName="composite" presStyleCnt="0"/>
      <dgm:spPr/>
    </dgm:pt>
    <dgm:pt modelId="{426CFFC4-DB96-4660-ACEB-E4DDFB4A2A82}" type="pres">
      <dgm:prSet presAssocID="{E54CF96C-E2D7-4BB4-BBF0-40666A025FB1}" presName="parTx" presStyleLbl="alignNode1" presStyleIdx="1" presStyleCnt="3">
        <dgm:presLayoutVars>
          <dgm:chMax val="0"/>
          <dgm:chPref val="0"/>
          <dgm:bulletEnabled val="1"/>
        </dgm:presLayoutVars>
      </dgm:prSet>
      <dgm:spPr/>
    </dgm:pt>
    <dgm:pt modelId="{32BC7888-C406-456B-A2B1-7C51D730A7DC}" type="pres">
      <dgm:prSet presAssocID="{E54CF96C-E2D7-4BB4-BBF0-40666A025FB1}" presName="desTx" presStyleLbl="alignAccFollowNode1" presStyleIdx="1" presStyleCnt="3">
        <dgm:presLayoutVars>
          <dgm:bulletEnabled val="1"/>
        </dgm:presLayoutVars>
      </dgm:prSet>
      <dgm:spPr/>
    </dgm:pt>
    <dgm:pt modelId="{11406C3F-5C60-4F21-A079-7E64F0CDF2EF}" type="pres">
      <dgm:prSet presAssocID="{E52F4FFB-4175-42BB-9F71-577A196DA4C8}" presName="space" presStyleCnt="0"/>
      <dgm:spPr/>
    </dgm:pt>
    <dgm:pt modelId="{10BB7EB1-E9BD-491B-B0BA-25E5EC41E676}" type="pres">
      <dgm:prSet presAssocID="{3762B2FD-2103-4AAA-BBEC-CD258FC4985D}" presName="composite" presStyleCnt="0"/>
      <dgm:spPr/>
    </dgm:pt>
    <dgm:pt modelId="{89D3A204-3747-4B8F-96B8-299E74E121BC}" type="pres">
      <dgm:prSet presAssocID="{3762B2FD-2103-4AAA-BBEC-CD258FC4985D}" presName="parTx" presStyleLbl="alignNode1" presStyleIdx="2" presStyleCnt="3">
        <dgm:presLayoutVars>
          <dgm:chMax val="0"/>
          <dgm:chPref val="0"/>
          <dgm:bulletEnabled val="1"/>
        </dgm:presLayoutVars>
      </dgm:prSet>
      <dgm:spPr/>
    </dgm:pt>
    <dgm:pt modelId="{DD76C78C-FB36-4DAE-B8F3-D34F820AE825}" type="pres">
      <dgm:prSet presAssocID="{3762B2FD-2103-4AAA-BBEC-CD258FC4985D}" presName="desTx" presStyleLbl="alignAccFollowNode1" presStyleIdx="2" presStyleCnt="3">
        <dgm:presLayoutVars>
          <dgm:bulletEnabled val="1"/>
        </dgm:presLayoutVars>
      </dgm:prSet>
      <dgm:spPr/>
    </dgm:pt>
  </dgm:ptLst>
  <dgm:cxnLst>
    <dgm:cxn modelId="{2369350C-52C8-4612-856E-41F31778940C}" type="presOf" srcId="{D5616913-CA3A-4B31-AEA3-5B8C41FD9818}" destId="{DB07EA10-E1EE-4609-AD63-F6DC67A94E8B}" srcOrd="0" destOrd="0" presId="urn:microsoft.com/office/officeart/2005/8/layout/hList1"/>
    <dgm:cxn modelId="{D6B3E612-8147-4343-9601-332E1B0C8D16}" type="presOf" srcId="{48CA7163-79DE-4824-AA1C-B89937FB4E65}" destId="{DD76C78C-FB36-4DAE-B8F3-D34F820AE825}" srcOrd="0" destOrd="4" presId="urn:microsoft.com/office/officeart/2005/8/layout/hList1"/>
    <dgm:cxn modelId="{B1539225-2905-4863-9436-76904C4E1732}" type="presOf" srcId="{3762B2FD-2103-4AAA-BBEC-CD258FC4985D}" destId="{89D3A204-3747-4B8F-96B8-299E74E121BC}" srcOrd="0" destOrd="0" presId="urn:microsoft.com/office/officeart/2005/8/layout/hList1"/>
    <dgm:cxn modelId="{59DE6B33-06F0-4430-A3BF-3F5A40023FA9}" srcId="{D5616913-CA3A-4B31-AEA3-5B8C41FD9818}" destId="{23F55E1A-CB4B-4063-9B53-2AD57E98356A}" srcOrd="0" destOrd="0" parTransId="{1621ABB0-1E16-443D-8CC6-CB44A0EA4C0A}" sibTransId="{C47D94A3-AA6F-4EF9-BC37-35454BFBBC97}"/>
    <dgm:cxn modelId="{4F471737-2DA9-4F68-BF90-EF7B1166B619}" srcId="{3762B2FD-2103-4AAA-BBEC-CD258FC4985D}" destId="{CD04A605-8C7C-48EB-98B5-E998E1F069F5}" srcOrd="0" destOrd="0" parTransId="{B5BEAA71-F6F6-432B-B46B-3DB1E48675D6}" sibTransId="{6534A8DE-771D-4B84-99A0-978D26F6B5F5}"/>
    <dgm:cxn modelId="{DAC5975E-F58B-49FE-97C4-B16DF1D06BA8}" type="presOf" srcId="{CD04A605-8C7C-48EB-98B5-E998E1F069F5}" destId="{DD76C78C-FB36-4DAE-B8F3-D34F820AE825}" srcOrd="0" destOrd="0" presId="urn:microsoft.com/office/officeart/2005/8/layout/hList1"/>
    <dgm:cxn modelId="{4986D25F-AC63-4509-9932-65D2E3F694DD}" type="presOf" srcId="{36E1970E-755D-43CF-A4DB-77676DA00666}" destId="{DD76C78C-FB36-4DAE-B8F3-D34F820AE825}" srcOrd="0" destOrd="3" presId="urn:microsoft.com/office/officeart/2005/8/layout/hList1"/>
    <dgm:cxn modelId="{7FAB3474-B536-4082-9CEB-5E495A6CDECD}" srcId="{3762B2FD-2103-4AAA-BBEC-CD258FC4985D}" destId="{F2FD41ED-2FD6-4A4F-82CB-811DC5438EA4}" srcOrd="2" destOrd="0" parTransId="{2792DAE5-BB9D-4B09-9157-6754B5152AA6}" sibTransId="{8B9122B8-43CC-477D-87C0-49874367DEDF}"/>
    <dgm:cxn modelId="{31697978-2416-43C6-912C-5D8C396EE3C7}" type="presOf" srcId="{1647839C-EE90-4EB2-A1D4-C471187CA47A}" destId="{32BC7888-C406-456B-A2B1-7C51D730A7DC}" srcOrd="0" destOrd="0" presId="urn:microsoft.com/office/officeart/2005/8/layout/hList1"/>
    <dgm:cxn modelId="{828A5880-B28E-4247-B3FD-3174BC94C161}" srcId="{D5616913-CA3A-4B31-AEA3-5B8C41FD9818}" destId="{3762B2FD-2103-4AAA-BBEC-CD258FC4985D}" srcOrd="2" destOrd="0" parTransId="{80F1B517-2883-4A2E-BE20-29CC0D9D3D4C}" sibTransId="{B0C7BBFD-30E3-4F7D-9ADB-8DA3E57A1743}"/>
    <dgm:cxn modelId="{CA549083-2C48-4190-8A0B-0514FC1BD685}" type="presOf" srcId="{A5D1152F-45F4-4793-8DFB-A23BB2643AB3}" destId="{BCDF6306-02C6-4D04-BDDE-2B9D82F03248}" srcOrd="0" destOrd="0" presId="urn:microsoft.com/office/officeart/2005/8/layout/hList1"/>
    <dgm:cxn modelId="{B4B60BA2-FC72-4887-82D9-0E81F48AC326}" srcId="{3762B2FD-2103-4AAA-BBEC-CD258FC4985D}" destId="{48CA7163-79DE-4824-AA1C-B89937FB4E65}" srcOrd="4" destOrd="0" parTransId="{47BD6E5C-4168-4B58-B73B-4BE9C556725F}" sibTransId="{743A4FD6-5DFE-42F1-8452-7154B908D109}"/>
    <dgm:cxn modelId="{C01D64A5-448F-4AA2-8BF5-291F41408CEA}" type="presOf" srcId="{E54CF96C-E2D7-4BB4-BBF0-40666A025FB1}" destId="{426CFFC4-DB96-4660-ACEB-E4DDFB4A2A82}" srcOrd="0" destOrd="0" presId="urn:microsoft.com/office/officeart/2005/8/layout/hList1"/>
    <dgm:cxn modelId="{DF9038CF-7744-484C-9B9D-1CC5AB579AC7}" srcId="{E54CF96C-E2D7-4BB4-BBF0-40666A025FB1}" destId="{1647839C-EE90-4EB2-A1D4-C471187CA47A}" srcOrd="0" destOrd="0" parTransId="{312A8752-66D6-4351-AE3C-BAB3FD0EFA7B}" sibTransId="{FF1437F2-CA8D-491A-B5C4-2E9169171A2C}"/>
    <dgm:cxn modelId="{94197BDF-F850-4D2D-BE75-7F1DF2E8431E}" srcId="{D5616913-CA3A-4B31-AEA3-5B8C41FD9818}" destId="{E54CF96C-E2D7-4BB4-BBF0-40666A025FB1}" srcOrd="1" destOrd="0" parTransId="{AE8BDE5C-D23B-4E67-9CD5-A2F68C373B2B}" sibTransId="{E52F4FFB-4175-42BB-9F71-577A196DA4C8}"/>
    <dgm:cxn modelId="{AFF458E9-1380-4BD9-B1D4-A432936517FB}" srcId="{3762B2FD-2103-4AAA-BBEC-CD258FC4985D}" destId="{FD046100-B8B8-422C-A20D-C98E20109268}" srcOrd="1" destOrd="0" parTransId="{32121A03-3298-4646-9AD1-0B842CD6F7E0}" sibTransId="{34B68D6E-D9C9-4E42-B94C-11B7EEC059B2}"/>
    <dgm:cxn modelId="{CAC7E1EC-4E1D-49D9-8241-75F2E92796EC}" type="presOf" srcId="{23F55E1A-CB4B-4063-9B53-2AD57E98356A}" destId="{5932CF7E-F885-479F-87C3-35B9F22CD2F3}" srcOrd="0" destOrd="0" presId="urn:microsoft.com/office/officeart/2005/8/layout/hList1"/>
    <dgm:cxn modelId="{E8ECD4F8-D87D-461B-919E-B178E320729C}" srcId="{3762B2FD-2103-4AAA-BBEC-CD258FC4985D}" destId="{36E1970E-755D-43CF-A4DB-77676DA00666}" srcOrd="3" destOrd="0" parTransId="{2C24764E-0ACD-42FC-AC57-3E3A1D155B3A}" sibTransId="{044EDDBD-02AF-401E-98ED-89680C014DB2}"/>
    <dgm:cxn modelId="{EEC035FA-053F-4DA7-88BD-5D35DE66DF1D}" type="presOf" srcId="{FD046100-B8B8-422C-A20D-C98E20109268}" destId="{DD76C78C-FB36-4DAE-B8F3-D34F820AE825}" srcOrd="0" destOrd="1" presId="urn:microsoft.com/office/officeart/2005/8/layout/hList1"/>
    <dgm:cxn modelId="{B8061FFC-DEB3-4540-85B0-621B77DF304E}" type="presOf" srcId="{F2FD41ED-2FD6-4A4F-82CB-811DC5438EA4}" destId="{DD76C78C-FB36-4DAE-B8F3-D34F820AE825}" srcOrd="0" destOrd="2" presId="urn:microsoft.com/office/officeart/2005/8/layout/hList1"/>
    <dgm:cxn modelId="{090002FF-5659-478C-AD1F-159A553C0A39}" srcId="{23F55E1A-CB4B-4063-9B53-2AD57E98356A}" destId="{A5D1152F-45F4-4793-8DFB-A23BB2643AB3}" srcOrd="0" destOrd="0" parTransId="{EF42474A-F9A4-4C18-BBCF-F490995B97CB}" sibTransId="{9CED98EB-E4EF-488F-8BFB-D113A8607DF4}"/>
    <dgm:cxn modelId="{DA480967-BD82-4D97-9FE3-182A13BE60CB}" type="presParOf" srcId="{DB07EA10-E1EE-4609-AD63-F6DC67A94E8B}" destId="{868486BF-617E-4BCC-8B40-511DBA9395A7}" srcOrd="0" destOrd="0" presId="urn:microsoft.com/office/officeart/2005/8/layout/hList1"/>
    <dgm:cxn modelId="{A6C659CB-0517-4AEA-A1EE-878546487EE1}" type="presParOf" srcId="{868486BF-617E-4BCC-8B40-511DBA9395A7}" destId="{5932CF7E-F885-479F-87C3-35B9F22CD2F3}" srcOrd="0" destOrd="0" presId="urn:microsoft.com/office/officeart/2005/8/layout/hList1"/>
    <dgm:cxn modelId="{6D02273A-5391-4ADC-A8A0-A4993FE6FDF2}" type="presParOf" srcId="{868486BF-617E-4BCC-8B40-511DBA9395A7}" destId="{BCDF6306-02C6-4D04-BDDE-2B9D82F03248}" srcOrd="1" destOrd="0" presId="urn:microsoft.com/office/officeart/2005/8/layout/hList1"/>
    <dgm:cxn modelId="{885CB317-B2BD-48C6-9432-FD8A01092D94}" type="presParOf" srcId="{DB07EA10-E1EE-4609-AD63-F6DC67A94E8B}" destId="{C081102A-36BF-43BC-89CB-8324C1F47300}" srcOrd="1" destOrd="0" presId="urn:microsoft.com/office/officeart/2005/8/layout/hList1"/>
    <dgm:cxn modelId="{7B9A26DF-8D1C-4EF6-B2BF-BC7A4B173C39}" type="presParOf" srcId="{DB07EA10-E1EE-4609-AD63-F6DC67A94E8B}" destId="{53A8E07C-DDB5-46A4-807A-606BCD01C35A}" srcOrd="2" destOrd="0" presId="urn:microsoft.com/office/officeart/2005/8/layout/hList1"/>
    <dgm:cxn modelId="{8BF88EC1-28BB-4825-94A6-81908805071D}" type="presParOf" srcId="{53A8E07C-DDB5-46A4-807A-606BCD01C35A}" destId="{426CFFC4-DB96-4660-ACEB-E4DDFB4A2A82}" srcOrd="0" destOrd="0" presId="urn:microsoft.com/office/officeart/2005/8/layout/hList1"/>
    <dgm:cxn modelId="{79AD4262-58E5-401B-8BC1-86AA3E9A3B18}" type="presParOf" srcId="{53A8E07C-DDB5-46A4-807A-606BCD01C35A}" destId="{32BC7888-C406-456B-A2B1-7C51D730A7DC}" srcOrd="1" destOrd="0" presId="urn:microsoft.com/office/officeart/2005/8/layout/hList1"/>
    <dgm:cxn modelId="{C1A689B2-640C-4350-AD23-B1D337ECE6F7}" type="presParOf" srcId="{DB07EA10-E1EE-4609-AD63-F6DC67A94E8B}" destId="{11406C3F-5C60-4F21-A079-7E64F0CDF2EF}" srcOrd="3" destOrd="0" presId="urn:microsoft.com/office/officeart/2005/8/layout/hList1"/>
    <dgm:cxn modelId="{F27B3683-D93D-46B8-8D66-52617C4FED81}" type="presParOf" srcId="{DB07EA10-E1EE-4609-AD63-F6DC67A94E8B}" destId="{10BB7EB1-E9BD-491B-B0BA-25E5EC41E676}" srcOrd="4" destOrd="0" presId="urn:microsoft.com/office/officeart/2005/8/layout/hList1"/>
    <dgm:cxn modelId="{A8FC41D3-3FD4-46AF-95CC-A7CBFADBE871}" type="presParOf" srcId="{10BB7EB1-E9BD-491B-B0BA-25E5EC41E676}" destId="{89D3A204-3747-4B8F-96B8-299E74E121BC}" srcOrd="0" destOrd="0" presId="urn:microsoft.com/office/officeart/2005/8/layout/hList1"/>
    <dgm:cxn modelId="{7D278F8D-8D00-4CAF-BBC1-7544FA0C2030}" type="presParOf" srcId="{10BB7EB1-E9BD-491B-B0BA-25E5EC41E676}" destId="{DD76C78C-FB36-4DAE-B8F3-D34F820AE82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CD8B474-6734-4051-8695-F8110B04DA91}" type="doc">
      <dgm:prSet loTypeId="urn:microsoft.com/office/officeart/2005/8/layout/bList2" loCatId="list" qsTypeId="urn:microsoft.com/office/officeart/2005/8/quickstyle/simple1" qsCatId="simple" csTypeId="urn:microsoft.com/office/officeart/2005/8/colors/colorful5" csCatId="colorful" phldr="1"/>
      <dgm:spPr/>
    </dgm:pt>
    <dgm:pt modelId="{C55D5701-28A2-4298-AB7E-DC5AA18E8686}">
      <dgm:prSet phldrT="[Text]"/>
      <dgm:spPr/>
      <dgm:t>
        <a:bodyPr/>
        <a:lstStyle/>
        <a:p>
          <a:r>
            <a:rPr lang="id-ID" dirty="0"/>
            <a:t>MURNI</a:t>
          </a:r>
          <a:endParaRPr lang="en-US" dirty="0"/>
        </a:p>
      </dgm:t>
    </dgm:pt>
    <dgm:pt modelId="{97FDDCAF-106C-4217-A278-84F68B3FCC47}" type="parTrans" cxnId="{619730BE-89F3-4723-B700-9C4E03339F5B}">
      <dgm:prSet/>
      <dgm:spPr/>
      <dgm:t>
        <a:bodyPr/>
        <a:lstStyle/>
        <a:p>
          <a:endParaRPr lang="en-US"/>
        </a:p>
      </dgm:t>
    </dgm:pt>
    <dgm:pt modelId="{60CA8551-AB79-47E0-A166-9196377D73F4}" type="sibTrans" cxnId="{619730BE-89F3-4723-B700-9C4E03339F5B}">
      <dgm:prSet/>
      <dgm:spPr/>
      <dgm:t>
        <a:bodyPr/>
        <a:lstStyle/>
        <a:p>
          <a:endParaRPr lang="en-US"/>
        </a:p>
      </dgm:t>
    </dgm:pt>
    <dgm:pt modelId="{F870947B-A158-4E2C-A918-AB83E62DC685}">
      <dgm:prSet phldrT="[Text]"/>
      <dgm:spPr/>
      <dgm:t>
        <a:bodyPr/>
        <a:lstStyle/>
        <a:p>
          <a:r>
            <a:rPr lang="id-ID" dirty="0"/>
            <a:t>TERAPAN</a:t>
          </a:r>
          <a:endParaRPr lang="en-US" dirty="0"/>
        </a:p>
      </dgm:t>
    </dgm:pt>
    <dgm:pt modelId="{CF8F9DC8-6E73-45BD-9A09-6C6FFEC4FF5D}" type="parTrans" cxnId="{CDA28E63-C8BD-426C-841D-F87600BDB1C3}">
      <dgm:prSet/>
      <dgm:spPr/>
      <dgm:t>
        <a:bodyPr/>
        <a:lstStyle/>
        <a:p>
          <a:endParaRPr lang="en-US"/>
        </a:p>
      </dgm:t>
    </dgm:pt>
    <dgm:pt modelId="{CD33EBDA-E194-4F08-A2E4-4496498D7E9A}" type="sibTrans" cxnId="{CDA28E63-C8BD-426C-841D-F87600BDB1C3}">
      <dgm:prSet/>
      <dgm:spPr/>
      <dgm:t>
        <a:bodyPr/>
        <a:lstStyle/>
        <a:p>
          <a:endParaRPr lang="en-US"/>
        </a:p>
      </dgm:t>
    </dgm:pt>
    <dgm:pt modelId="{7A0A4D44-32A8-4A9B-9639-23D308008FB8}">
      <dgm:prSet/>
      <dgm:spPr/>
      <dgm:t>
        <a:bodyPr/>
        <a:lstStyle/>
        <a:p>
          <a:r>
            <a:rPr lang="nn-NO" b="0" i="0" dirty="0"/>
            <a:t>UNTUK MENGEMBANGKAN TEORI, TANPA MEMPERHATIKAN ASPEK PRAKSIS</a:t>
          </a:r>
          <a:endParaRPr lang="en-US" dirty="0"/>
        </a:p>
      </dgm:t>
    </dgm:pt>
    <dgm:pt modelId="{B45659EF-5278-4C41-8528-2C3FB072D38F}" type="parTrans" cxnId="{9A0A531C-E685-4202-B6E8-4EFC912C56A9}">
      <dgm:prSet/>
      <dgm:spPr/>
      <dgm:t>
        <a:bodyPr/>
        <a:lstStyle/>
        <a:p>
          <a:endParaRPr lang="en-US"/>
        </a:p>
      </dgm:t>
    </dgm:pt>
    <dgm:pt modelId="{1F6064D0-7C28-4BB3-8286-224BFB7143D5}" type="sibTrans" cxnId="{9A0A531C-E685-4202-B6E8-4EFC912C56A9}">
      <dgm:prSet/>
      <dgm:spPr/>
      <dgm:t>
        <a:bodyPr/>
        <a:lstStyle/>
        <a:p>
          <a:endParaRPr lang="en-US"/>
        </a:p>
      </dgm:t>
    </dgm:pt>
    <dgm:pt modelId="{0832F778-F8CE-44BE-A5E3-0EA56D181733}">
      <dgm:prSet/>
      <dgm:spPr/>
      <dgm:t>
        <a:bodyPr/>
        <a:lstStyle/>
        <a:p>
          <a:r>
            <a:rPr lang="id-ID" b="0" i="0" dirty="0"/>
            <a:t>MENERAPKAN,MENGUJI DAN MENGEVALUASI KEMAMPUAN TEORI UNTUK MEMECAHKAN SUATU MASALAH</a:t>
          </a:r>
          <a:endParaRPr lang="en-US" dirty="0"/>
        </a:p>
      </dgm:t>
    </dgm:pt>
    <dgm:pt modelId="{0E8AFD8A-E311-4B10-914D-0D66BBE30683}" type="parTrans" cxnId="{089920DC-8710-411A-A05F-D3FFE12875D5}">
      <dgm:prSet/>
      <dgm:spPr/>
      <dgm:t>
        <a:bodyPr/>
        <a:lstStyle/>
        <a:p>
          <a:endParaRPr lang="en-US"/>
        </a:p>
      </dgm:t>
    </dgm:pt>
    <dgm:pt modelId="{BE498B26-FBA1-4D6E-A039-E97CF74B970F}" type="sibTrans" cxnId="{089920DC-8710-411A-A05F-D3FFE12875D5}">
      <dgm:prSet/>
      <dgm:spPr/>
      <dgm:t>
        <a:bodyPr/>
        <a:lstStyle/>
        <a:p>
          <a:endParaRPr lang="en-US"/>
        </a:p>
      </dgm:t>
    </dgm:pt>
    <dgm:pt modelId="{1520CD53-4B01-4395-8AA8-4654FB919295}" type="pres">
      <dgm:prSet presAssocID="{3CD8B474-6734-4051-8695-F8110B04DA91}" presName="diagram" presStyleCnt="0">
        <dgm:presLayoutVars>
          <dgm:dir/>
          <dgm:animLvl val="lvl"/>
          <dgm:resizeHandles val="exact"/>
        </dgm:presLayoutVars>
      </dgm:prSet>
      <dgm:spPr/>
    </dgm:pt>
    <dgm:pt modelId="{EF3CE825-C533-484F-9120-13041156E02D}" type="pres">
      <dgm:prSet presAssocID="{C55D5701-28A2-4298-AB7E-DC5AA18E8686}" presName="compNode" presStyleCnt="0"/>
      <dgm:spPr/>
    </dgm:pt>
    <dgm:pt modelId="{237AEEB5-6727-4CE3-9235-562270D08304}" type="pres">
      <dgm:prSet presAssocID="{C55D5701-28A2-4298-AB7E-DC5AA18E8686}" presName="childRect" presStyleLbl="bgAcc1" presStyleIdx="0" presStyleCnt="2">
        <dgm:presLayoutVars>
          <dgm:bulletEnabled val="1"/>
        </dgm:presLayoutVars>
      </dgm:prSet>
      <dgm:spPr/>
    </dgm:pt>
    <dgm:pt modelId="{AD69D8A8-E8AF-48CD-BBEC-74613CD51F01}" type="pres">
      <dgm:prSet presAssocID="{C55D5701-28A2-4298-AB7E-DC5AA18E8686}" presName="parentText" presStyleLbl="node1" presStyleIdx="0" presStyleCnt="0">
        <dgm:presLayoutVars>
          <dgm:chMax val="0"/>
          <dgm:bulletEnabled val="1"/>
        </dgm:presLayoutVars>
      </dgm:prSet>
      <dgm:spPr/>
    </dgm:pt>
    <dgm:pt modelId="{A04428C6-05C5-4EE2-BD4B-C3A5E6B55946}" type="pres">
      <dgm:prSet presAssocID="{C55D5701-28A2-4298-AB7E-DC5AA18E8686}" presName="parentRect" presStyleLbl="alignNode1" presStyleIdx="0" presStyleCnt="2"/>
      <dgm:spPr/>
    </dgm:pt>
    <dgm:pt modelId="{1D975A9D-498D-41AB-BE1B-984327059BC5}" type="pres">
      <dgm:prSet presAssocID="{C55D5701-28A2-4298-AB7E-DC5AA18E8686}" presName="adorn" presStyleLbl="fgAccFollowNode1" presStyleIdx="0" presStyleCnt="2"/>
      <dgm:spPr/>
    </dgm:pt>
    <dgm:pt modelId="{6665865F-74D3-4CFE-9CE7-2F56D0E391BF}" type="pres">
      <dgm:prSet presAssocID="{60CA8551-AB79-47E0-A166-9196377D73F4}" presName="sibTrans" presStyleLbl="sibTrans2D1" presStyleIdx="0" presStyleCnt="0"/>
      <dgm:spPr/>
    </dgm:pt>
    <dgm:pt modelId="{4F77FA31-4330-4144-AA08-F3816175F6E8}" type="pres">
      <dgm:prSet presAssocID="{F870947B-A158-4E2C-A918-AB83E62DC685}" presName="compNode" presStyleCnt="0"/>
      <dgm:spPr/>
    </dgm:pt>
    <dgm:pt modelId="{343F002C-8ABF-4081-8F16-B491AD31D029}" type="pres">
      <dgm:prSet presAssocID="{F870947B-A158-4E2C-A918-AB83E62DC685}" presName="childRect" presStyleLbl="bgAcc1" presStyleIdx="1" presStyleCnt="2">
        <dgm:presLayoutVars>
          <dgm:bulletEnabled val="1"/>
        </dgm:presLayoutVars>
      </dgm:prSet>
      <dgm:spPr/>
    </dgm:pt>
    <dgm:pt modelId="{F65A63FE-DC60-4B19-8A36-0F802FFC3B96}" type="pres">
      <dgm:prSet presAssocID="{F870947B-A158-4E2C-A918-AB83E62DC685}" presName="parentText" presStyleLbl="node1" presStyleIdx="0" presStyleCnt="0">
        <dgm:presLayoutVars>
          <dgm:chMax val="0"/>
          <dgm:bulletEnabled val="1"/>
        </dgm:presLayoutVars>
      </dgm:prSet>
      <dgm:spPr/>
    </dgm:pt>
    <dgm:pt modelId="{6894491E-95EB-4CA9-A6A4-CC2C18F8BD72}" type="pres">
      <dgm:prSet presAssocID="{F870947B-A158-4E2C-A918-AB83E62DC685}" presName="parentRect" presStyleLbl="alignNode1" presStyleIdx="1" presStyleCnt="2"/>
      <dgm:spPr/>
    </dgm:pt>
    <dgm:pt modelId="{A85B3E46-8F8E-4E64-A3AB-EA0CA5A5373F}" type="pres">
      <dgm:prSet presAssocID="{F870947B-A158-4E2C-A918-AB83E62DC685}" presName="adorn" presStyleLbl="fgAccFollowNode1" presStyleIdx="1" presStyleCnt="2"/>
      <dgm:spPr/>
    </dgm:pt>
  </dgm:ptLst>
  <dgm:cxnLst>
    <dgm:cxn modelId="{7F1EBD1A-1DE8-4F52-B234-ADB57C6DD8FC}" type="presOf" srcId="{3CD8B474-6734-4051-8695-F8110B04DA91}" destId="{1520CD53-4B01-4395-8AA8-4654FB919295}" srcOrd="0" destOrd="0" presId="urn:microsoft.com/office/officeart/2005/8/layout/bList2"/>
    <dgm:cxn modelId="{9A0A531C-E685-4202-B6E8-4EFC912C56A9}" srcId="{C55D5701-28A2-4298-AB7E-DC5AA18E8686}" destId="{7A0A4D44-32A8-4A9B-9639-23D308008FB8}" srcOrd="0" destOrd="0" parTransId="{B45659EF-5278-4C41-8528-2C3FB072D38F}" sibTransId="{1F6064D0-7C28-4BB3-8286-224BFB7143D5}"/>
    <dgm:cxn modelId="{CDA28E63-C8BD-426C-841D-F87600BDB1C3}" srcId="{3CD8B474-6734-4051-8695-F8110B04DA91}" destId="{F870947B-A158-4E2C-A918-AB83E62DC685}" srcOrd="1" destOrd="0" parTransId="{CF8F9DC8-6E73-45BD-9A09-6C6FFEC4FF5D}" sibTransId="{CD33EBDA-E194-4F08-A2E4-4496498D7E9A}"/>
    <dgm:cxn modelId="{19EE4059-118A-4047-A209-6DA32E636FCE}" type="presOf" srcId="{C55D5701-28A2-4298-AB7E-DC5AA18E8686}" destId="{AD69D8A8-E8AF-48CD-BBEC-74613CD51F01}" srcOrd="0" destOrd="0" presId="urn:microsoft.com/office/officeart/2005/8/layout/bList2"/>
    <dgm:cxn modelId="{CC0A8A7E-5A53-410E-8D5A-388BC4EF5AC7}" type="presOf" srcId="{0832F778-F8CE-44BE-A5E3-0EA56D181733}" destId="{343F002C-8ABF-4081-8F16-B491AD31D029}" srcOrd="0" destOrd="0" presId="urn:microsoft.com/office/officeart/2005/8/layout/bList2"/>
    <dgm:cxn modelId="{8230E28C-DADF-4E8F-914F-D1764285197C}" type="presOf" srcId="{C55D5701-28A2-4298-AB7E-DC5AA18E8686}" destId="{A04428C6-05C5-4EE2-BD4B-C3A5E6B55946}" srcOrd="1" destOrd="0" presId="urn:microsoft.com/office/officeart/2005/8/layout/bList2"/>
    <dgm:cxn modelId="{86C51EA3-F04B-4A58-9B13-D917F775D065}" type="presOf" srcId="{7A0A4D44-32A8-4A9B-9639-23D308008FB8}" destId="{237AEEB5-6727-4CE3-9235-562270D08304}" srcOrd="0" destOrd="0" presId="urn:microsoft.com/office/officeart/2005/8/layout/bList2"/>
    <dgm:cxn modelId="{707175B9-E6B2-4359-9B8D-A6BA1C003F34}" type="presOf" srcId="{F870947B-A158-4E2C-A918-AB83E62DC685}" destId="{F65A63FE-DC60-4B19-8A36-0F802FFC3B96}" srcOrd="0" destOrd="0" presId="urn:microsoft.com/office/officeart/2005/8/layout/bList2"/>
    <dgm:cxn modelId="{619730BE-89F3-4723-B700-9C4E03339F5B}" srcId="{3CD8B474-6734-4051-8695-F8110B04DA91}" destId="{C55D5701-28A2-4298-AB7E-DC5AA18E8686}" srcOrd="0" destOrd="0" parTransId="{97FDDCAF-106C-4217-A278-84F68B3FCC47}" sibTransId="{60CA8551-AB79-47E0-A166-9196377D73F4}"/>
    <dgm:cxn modelId="{FF1F0FC6-0111-4D61-9A8C-5F88C888BFDE}" type="presOf" srcId="{60CA8551-AB79-47E0-A166-9196377D73F4}" destId="{6665865F-74D3-4CFE-9CE7-2F56D0E391BF}" srcOrd="0" destOrd="0" presId="urn:microsoft.com/office/officeart/2005/8/layout/bList2"/>
    <dgm:cxn modelId="{089920DC-8710-411A-A05F-D3FFE12875D5}" srcId="{F870947B-A158-4E2C-A918-AB83E62DC685}" destId="{0832F778-F8CE-44BE-A5E3-0EA56D181733}" srcOrd="0" destOrd="0" parTransId="{0E8AFD8A-E311-4B10-914D-0D66BBE30683}" sibTransId="{BE498B26-FBA1-4D6E-A039-E97CF74B970F}"/>
    <dgm:cxn modelId="{644288E8-9EB3-4166-9642-4AAA6E0A7540}" type="presOf" srcId="{F870947B-A158-4E2C-A918-AB83E62DC685}" destId="{6894491E-95EB-4CA9-A6A4-CC2C18F8BD72}" srcOrd="1" destOrd="0" presId="urn:microsoft.com/office/officeart/2005/8/layout/bList2"/>
    <dgm:cxn modelId="{94D24B13-A922-499C-92A1-5ACE8DAA80CB}" type="presParOf" srcId="{1520CD53-4B01-4395-8AA8-4654FB919295}" destId="{EF3CE825-C533-484F-9120-13041156E02D}" srcOrd="0" destOrd="0" presId="urn:microsoft.com/office/officeart/2005/8/layout/bList2"/>
    <dgm:cxn modelId="{E1757A83-AB8E-409B-91D2-45F2B5EABD20}" type="presParOf" srcId="{EF3CE825-C533-484F-9120-13041156E02D}" destId="{237AEEB5-6727-4CE3-9235-562270D08304}" srcOrd="0" destOrd="0" presId="urn:microsoft.com/office/officeart/2005/8/layout/bList2"/>
    <dgm:cxn modelId="{C26D4370-C1E0-41EE-97A0-AEBAAC126135}" type="presParOf" srcId="{EF3CE825-C533-484F-9120-13041156E02D}" destId="{AD69D8A8-E8AF-48CD-BBEC-74613CD51F01}" srcOrd="1" destOrd="0" presId="urn:microsoft.com/office/officeart/2005/8/layout/bList2"/>
    <dgm:cxn modelId="{8E5D7CDD-F218-4675-9A52-BF4095BD56F5}" type="presParOf" srcId="{EF3CE825-C533-484F-9120-13041156E02D}" destId="{A04428C6-05C5-4EE2-BD4B-C3A5E6B55946}" srcOrd="2" destOrd="0" presId="urn:microsoft.com/office/officeart/2005/8/layout/bList2"/>
    <dgm:cxn modelId="{6F81642B-0864-4461-9283-EECA86E47A85}" type="presParOf" srcId="{EF3CE825-C533-484F-9120-13041156E02D}" destId="{1D975A9D-498D-41AB-BE1B-984327059BC5}" srcOrd="3" destOrd="0" presId="urn:microsoft.com/office/officeart/2005/8/layout/bList2"/>
    <dgm:cxn modelId="{5B5ECB90-7391-4DE0-AD7B-797EDB1A84F1}" type="presParOf" srcId="{1520CD53-4B01-4395-8AA8-4654FB919295}" destId="{6665865F-74D3-4CFE-9CE7-2F56D0E391BF}" srcOrd="1" destOrd="0" presId="urn:microsoft.com/office/officeart/2005/8/layout/bList2"/>
    <dgm:cxn modelId="{1E882175-D9E4-4FDE-B5E5-D63B3966D3E0}" type="presParOf" srcId="{1520CD53-4B01-4395-8AA8-4654FB919295}" destId="{4F77FA31-4330-4144-AA08-F3816175F6E8}" srcOrd="2" destOrd="0" presId="urn:microsoft.com/office/officeart/2005/8/layout/bList2"/>
    <dgm:cxn modelId="{F15E152E-FD62-40C7-A96F-977A472ACBF5}" type="presParOf" srcId="{4F77FA31-4330-4144-AA08-F3816175F6E8}" destId="{343F002C-8ABF-4081-8F16-B491AD31D029}" srcOrd="0" destOrd="0" presId="urn:microsoft.com/office/officeart/2005/8/layout/bList2"/>
    <dgm:cxn modelId="{19E800A5-4946-4821-A516-D8CC47A810C1}" type="presParOf" srcId="{4F77FA31-4330-4144-AA08-F3816175F6E8}" destId="{F65A63FE-DC60-4B19-8A36-0F802FFC3B96}" srcOrd="1" destOrd="0" presId="urn:microsoft.com/office/officeart/2005/8/layout/bList2"/>
    <dgm:cxn modelId="{4053F4FF-D0F5-46EE-8115-20D09F5B1AA8}" type="presParOf" srcId="{4F77FA31-4330-4144-AA08-F3816175F6E8}" destId="{6894491E-95EB-4CA9-A6A4-CC2C18F8BD72}" srcOrd="2" destOrd="0" presId="urn:microsoft.com/office/officeart/2005/8/layout/bList2"/>
    <dgm:cxn modelId="{828A5AD9-296F-4C38-A31D-D53B5646C626}" type="presParOf" srcId="{4F77FA31-4330-4144-AA08-F3816175F6E8}" destId="{A85B3E46-8F8E-4E64-A3AB-EA0CA5A5373F}"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67E1475-8974-46D8-BC86-EBC322F22D6D}"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93F3FF33-9A07-4792-A34B-C048CE599011}">
      <dgm:prSet phldrT="[Text]"/>
      <dgm:spPr/>
      <dgm:t>
        <a:bodyPr/>
        <a:lstStyle/>
        <a:p>
          <a:r>
            <a:rPr lang="id-ID" dirty="0"/>
            <a:t>SURVEY</a:t>
          </a:r>
          <a:endParaRPr lang="en-US" dirty="0"/>
        </a:p>
      </dgm:t>
    </dgm:pt>
    <dgm:pt modelId="{28302E08-38AF-4411-94B2-7F1B6A69AAE3}" type="parTrans" cxnId="{565D415C-6719-49E5-88ED-1C6D849E81DD}">
      <dgm:prSet/>
      <dgm:spPr/>
      <dgm:t>
        <a:bodyPr/>
        <a:lstStyle/>
        <a:p>
          <a:endParaRPr lang="en-US"/>
        </a:p>
      </dgm:t>
    </dgm:pt>
    <dgm:pt modelId="{C676641E-1F52-4670-909B-2D75CB627E15}" type="sibTrans" cxnId="{565D415C-6719-49E5-88ED-1C6D849E81DD}">
      <dgm:prSet/>
      <dgm:spPr/>
      <dgm:t>
        <a:bodyPr/>
        <a:lstStyle/>
        <a:p>
          <a:endParaRPr lang="en-US"/>
        </a:p>
      </dgm:t>
    </dgm:pt>
    <dgm:pt modelId="{2CFEC7ED-0BD0-4D19-AEE5-BEF4F84C9EB8}">
      <dgm:prSet phldrT="[Text]"/>
      <dgm:spPr/>
      <dgm:t>
        <a:bodyPr/>
        <a:lstStyle/>
        <a:p>
          <a:r>
            <a:rPr lang="id-ID" b="0" i="0" dirty="0"/>
            <a:t>CARA MENGUMPULKAN DATA DARI SEJUMLAH UNIT ATAU INDIVIDU DALAM WAKTU YANG BERSAMAAN DAN BIASANYA JUMLAHNYA CUKUP BESAR.</a:t>
          </a:r>
          <a:endParaRPr lang="en-US" dirty="0"/>
        </a:p>
      </dgm:t>
    </dgm:pt>
    <dgm:pt modelId="{B87A3DC3-F575-4BE0-A7C4-ED23430440B3}" type="parTrans" cxnId="{7C065B9C-26B5-45D3-B1BD-52AEBD6571BA}">
      <dgm:prSet/>
      <dgm:spPr/>
      <dgm:t>
        <a:bodyPr/>
        <a:lstStyle/>
        <a:p>
          <a:endParaRPr lang="en-US"/>
        </a:p>
      </dgm:t>
    </dgm:pt>
    <dgm:pt modelId="{1C83D7E0-84FC-4B7B-BD63-F3CCE4BB111B}" type="sibTrans" cxnId="{7C065B9C-26B5-45D3-B1BD-52AEBD6571BA}">
      <dgm:prSet/>
      <dgm:spPr/>
      <dgm:t>
        <a:bodyPr/>
        <a:lstStyle/>
        <a:p>
          <a:endParaRPr lang="en-US"/>
        </a:p>
      </dgm:t>
    </dgm:pt>
    <dgm:pt modelId="{C7F29EF9-D359-457C-96CF-4CCBD2908E55}">
      <dgm:prSet phldrT="[Text]"/>
      <dgm:spPr/>
      <dgm:t>
        <a:bodyPr/>
        <a:lstStyle/>
        <a:p>
          <a:r>
            <a:rPr lang="id-ID" b="0" i="0" dirty="0"/>
            <a:t>EXPOST FACTO</a:t>
          </a:r>
          <a:endParaRPr lang="en-US" dirty="0"/>
        </a:p>
      </dgm:t>
    </dgm:pt>
    <dgm:pt modelId="{ECEF4FC3-FB46-4CEC-BCD6-AE393227D0BD}" type="parTrans" cxnId="{36020C5E-2789-4A8E-AEF3-C92562DAC896}">
      <dgm:prSet/>
      <dgm:spPr/>
      <dgm:t>
        <a:bodyPr/>
        <a:lstStyle/>
        <a:p>
          <a:endParaRPr lang="en-US"/>
        </a:p>
      </dgm:t>
    </dgm:pt>
    <dgm:pt modelId="{19890445-6C85-4A2C-B44F-78685CC35056}" type="sibTrans" cxnId="{36020C5E-2789-4A8E-AEF3-C92562DAC896}">
      <dgm:prSet/>
      <dgm:spPr/>
      <dgm:t>
        <a:bodyPr/>
        <a:lstStyle/>
        <a:p>
          <a:endParaRPr lang="en-US"/>
        </a:p>
      </dgm:t>
    </dgm:pt>
    <dgm:pt modelId="{94BE6F04-728D-4B3D-A1D3-C64B30168D4F}">
      <dgm:prSet phldrT="[Text]"/>
      <dgm:spPr/>
      <dgm:t>
        <a:bodyPr/>
        <a:lstStyle/>
        <a:p>
          <a:r>
            <a:rPr lang="id-ID" b="0" i="0" dirty="0"/>
            <a:t>PENYELIDIKAN SISTEMATIS DAN EMPIRIS TERHADAP OBJEK YANG VARIABEL INDEPENDENNYA TELAH TERJADI SEHINGGA PENELITI TIDAK DAPAT MEMANIPULASI</a:t>
          </a:r>
          <a:endParaRPr lang="en-US" dirty="0"/>
        </a:p>
      </dgm:t>
    </dgm:pt>
    <dgm:pt modelId="{51C57387-0686-4296-9FD6-0726E768CBA9}" type="parTrans" cxnId="{179BC778-491A-4323-94DA-ED8655A3AEB7}">
      <dgm:prSet/>
      <dgm:spPr/>
      <dgm:t>
        <a:bodyPr/>
        <a:lstStyle/>
        <a:p>
          <a:endParaRPr lang="en-US"/>
        </a:p>
      </dgm:t>
    </dgm:pt>
    <dgm:pt modelId="{924ED844-FD80-4CD9-8CDD-5B6D85F09D32}" type="sibTrans" cxnId="{179BC778-491A-4323-94DA-ED8655A3AEB7}">
      <dgm:prSet/>
      <dgm:spPr/>
      <dgm:t>
        <a:bodyPr/>
        <a:lstStyle/>
        <a:p>
          <a:endParaRPr lang="en-US"/>
        </a:p>
      </dgm:t>
    </dgm:pt>
    <dgm:pt modelId="{2C7871E6-ED57-41AA-90BE-2F5ACE5CB39C}">
      <dgm:prSet phldrT="[Text]"/>
      <dgm:spPr/>
      <dgm:t>
        <a:bodyPr/>
        <a:lstStyle/>
        <a:p>
          <a:r>
            <a:rPr lang="id-ID" dirty="0"/>
            <a:t>EKSPERIMEN</a:t>
          </a:r>
          <a:endParaRPr lang="en-US" dirty="0"/>
        </a:p>
      </dgm:t>
    </dgm:pt>
    <dgm:pt modelId="{5B42DB37-2C13-46D8-91EA-9987B773EDEC}" type="parTrans" cxnId="{1B0AE204-C74F-4F1D-8BE9-34958FEB22CE}">
      <dgm:prSet/>
      <dgm:spPr/>
      <dgm:t>
        <a:bodyPr/>
        <a:lstStyle/>
        <a:p>
          <a:endParaRPr lang="en-US"/>
        </a:p>
      </dgm:t>
    </dgm:pt>
    <dgm:pt modelId="{6C8E8F62-33A0-4D33-92BB-A0216CCBD85C}" type="sibTrans" cxnId="{1B0AE204-C74F-4F1D-8BE9-34958FEB22CE}">
      <dgm:prSet/>
      <dgm:spPr/>
      <dgm:t>
        <a:bodyPr/>
        <a:lstStyle/>
        <a:p>
          <a:endParaRPr lang="en-US"/>
        </a:p>
      </dgm:t>
    </dgm:pt>
    <dgm:pt modelId="{DC9796D1-6C7D-44F4-B91A-6A1B896B8CD5}">
      <dgm:prSet phldrT="[Text]"/>
      <dgm:spPr/>
      <dgm:t>
        <a:bodyPr/>
        <a:lstStyle/>
        <a:p>
          <a:pPr rtl="0"/>
          <a:r>
            <a:rPr lang="id-ID" b="0" i="0" u="none" dirty="0"/>
            <a:t>PENELITIAN YANG DILAKUKAN UNTUK MENCARI PENGARUH VARIABEL TERTENTU TERHADAP VARIABEL LAIN DALAM KONDISI YANG TERKONTROL</a:t>
          </a:r>
          <a:endParaRPr lang="en-US" dirty="0"/>
        </a:p>
      </dgm:t>
    </dgm:pt>
    <dgm:pt modelId="{277E237C-45DD-4E8F-BBE8-3CDAC5004C8C}" type="parTrans" cxnId="{84365C19-F01A-492A-85F2-BDCF22CF19A2}">
      <dgm:prSet/>
      <dgm:spPr/>
      <dgm:t>
        <a:bodyPr/>
        <a:lstStyle/>
        <a:p>
          <a:endParaRPr lang="en-US"/>
        </a:p>
      </dgm:t>
    </dgm:pt>
    <dgm:pt modelId="{9BD92E9A-29B1-4BD4-AF68-72BA3B4A4A49}" type="sibTrans" cxnId="{84365C19-F01A-492A-85F2-BDCF22CF19A2}">
      <dgm:prSet/>
      <dgm:spPr/>
      <dgm:t>
        <a:bodyPr/>
        <a:lstStyle/>
        <a:p>
          <a:endParaRPr lang="en-US"/>
        </a:p>
      </dgm:t>
    </dgm:pt>
    <dgm:pt modelId="{362FE51C-3698-45CD-BFEC-2335C24F5075}" type="pres">
      <dgm:prSet presAssocID="{F67E1475-8974-46D8-BC86-EBC322F22D6D}" presName="Name0" presStyleCnt="0">
        <dgm:presLayoutVars>
          <dgm:dir/>
          <dgm:animLvl val="lvl"/>
          <dgm:resizeHandles val="exact"/>
        </dgm:presLayoutVars>
      </dgm:prSet>
      <dgm:spPr/>
    </dgm:pt>
    <dgm:pt modelId="{891B2D63-9E7F-41FD-92F7-C7A70C93E480}" type="pres">
      <dgm:prSet presAssocID="{93F3FF33-9A07-4792-A34B-C048CE599011}" presName="linNode" presStyleCnt="0"/>
      <dgm:spPr/>
    </dgm:pt>
    <dgm:pt modelId="{BC7B7611-089B-4EFA-8178-311D03F6AE10}" type="pres">
      <dgm:prSet presAssocID="{93F3FF33-9A07-4792-A34B-C048CE599011}" presName="parentText" presStyleLbl="node1" presStyleIdx="0" presStyleCnt="3">
        <dgm:presLayoutVars>
          <dgm:chMax val="1"/>
          <dgm:bulletEnabled val="1"/>
        </dgm:presLayoutVars>
      </dgm:prSet>
      <dgm:spPr/>
    </dgm:pt>
    <dgm:pt modelId="{1A73562F-1276-4FA0-8A1C-753670D2A868}" type="pres">
      <dgm:prSet presAssocID="{93F3FF33-9A07-4792-A34B-C048CE599011}" presName="descendantText" presStyleLbl="alignAccFollowNode1" presStyleIdx="0" presStyleCnt="3">
        <dgm:presLayoutVars>
          <dgm:bulletEnabled val="1"/>
        </dgm:presLayoutVars>
      </dgm:prSet>
      <dgm:spPr/>
    </dgm:pt>
    <dgm:pt modelId="{8344CEE3-68B2-48E2-BF0B-C77F4F1DEF8C}" type="pres">
      <dgm:prSet presAssocID="{C676641E-1F52-4670-909B-2D75CB627E15}" presName="sp" presStyleCnt="0"/>
      <dgm:spPr/>
    </dgm:pt>
    <dgm:pt modelId="{9B56378D-996D-41A5-A69B-2BF92E5BFB94}" type="pres">
      <dgm:prSet presAssocID="{C7F29EF9-D359-457C-96CF-4CCBD2908E55}" presName="linNode" presStyleCnt="0"/>
      <dgm:spPr/>
    </dgm:pt>
    <dgm:pt modelId="{C1CD9C14-A967-4112-89BD-EBD672EDE37B}" type="pres">
      <dgm:prSet presAssocID="{C7F29EF9-D359-457C-96CF-4CCBD2908E55}" presName="parentText" presStyleLbl="node1" presStyleIdx="1" presStyleCnt="3">
        <dgm:presLayoutVars>
          <dgm:chMax val="1"/>
          <dgm:bulletEnabled val="1"/>
        </dgm:presLayoutVars>
      </dgm:prSet>
      <dgm:spPr/>
    </dgm:pt>
    <dgm:pt modelId="{DB5741E9-5358-4A3B-AD00-6899B7FA61BC}" type="pres">
      <dgm:prSet presAssocID="{C7F29EF9-D359-457C-96CF-4CCBD2908E55}" presName="descendantText" presStyleLbl="alignAccFollowNode1" presStyleIdx="1" presStyleCnt="3">
        <dgm:presLayoutVars>
          <dgm:bulletEnabled val="1"/>
        </dgm:presLayoutVars>
      </dgm:prSet>
      <dgm:spPr/>
    </dgm:pt>
    <dgm:pt modelId="{DDD4D8E5-43EA-45FB-B86C-44CF0D5EDB6F}" type="pres">
      <dgm:prSet presAssocID="{19890445-6C85-4A2C-B44F-78685CC35056}" presName="sp" presStyleCnt="0"/>
      <dgm:spPr/>
    </dgm:pt>
    <dgm:pt modelId="{F9E48011-A48F-4EAF-8777-2C25560112E7}" type="pres">
      <dgm:prSet presAssocID="{2C7871E6-ED57-41AA-90BE-2F5ACE5CB39C}" presName="linNode" presStyleCnt="0"/>
      <dgm:spPr/>
    </dgm:pt>
    <dgm:pt modelId="{24C4057A-2448-4FDD-8D75-240AA9A50E9E}" type="pres">
      <dgm:prSet presAssocID="{2C7871E6-ED57-41AA-90BE-2F5ACE5CB39C}" presName="parentText" presStyleLbl="node1" presStyleIdx="2" presStyleCnt="3">
        <dgm:presLayoutVars>
          <dgm:chMax val="1"/>
          <dgm:bulletEnabled val="1"/>
        </dgm:presLayoutVars>
      </dgm:prSet>
      <dgm:spPr/>
    </dgm:pt>
    <dgm:pt modelId="{502A80D9-930A-40EB-ABFC-FA45BF104244}" type="pres">
      <dgm:prSet presAssocID="{2C7871E6-ED57-41AA-90BE-2F5ACE5CB39C}" presName="descendantText" presStyleLbl="alignAccFollowNode1" presStyleIdx="2" presStyleCnt="3">
        <dgm:presLayoutVars>
          <dgm:bulletEnabled val="1"/>
        </dgm:presLayoutVars>
      </dgm:prSet>
      <dgm:spPr/>
    </dgm:pt>
  </dgm:ptLst>
  <dgm:cxnLst>
    <dgm:cxn modelId="{1B0AE204-C74F-4F1D-8BE9-34958FEB22CE}" srcId="{F67E1475-8974-46D8-BC86-EBC322F22D6D}" destId="{2C7871E6-ED57-41AA-90BE-2F5ACE5CB39C}" srcOrd="2" destOrd="0" parTransId="{5B42DB37-2C13-46D8-91EA-9987B773EDEC}" sibTransId="{6C8E8F62-33A0-4D33-92BB-A0216CCBD85C}"/>
    <dgm:cxn modelId="{84365C19-F01A-492A-85F2-BDCF22CF19A2}" srcId="{2C7871E6-ED57-41AA-90BE-2F5ACE5CB39C}" destId="{DC9796D1-6C7D-44F4-B91A-6A1B896B8CD5}" srcOrd="0" destOrd="0" parTransId="{277E237C-45DD-4E8F-BBE8-3CDAC5004C8C}" sibTransId="{9BD92E9A-29B1-4BD4-AF68-72BA3B4A4A49}"/>
    <dgm:cxn modelId="{0218CD1B-365A-40A8-8048-9B1FDD7B7D65}" type="presOf" srcId="{2C7871E6-ED57-41AA-90BE-2F5ACE5CB39C}" destId="{24C4057A-2448-4FDD-8D75-240AA9A50E9E}" srcOrd="0" destOrd="0" presId="urn:microsoft.com/office/officeart/2005/8/layout/vList5"/>
    <dgm:cxn modelId="{565D415C-6719-49E5-88ED-1C6D849E81DD}" srcId="{F67E1475-8974-46D8-BC86-EBC322F22D6D}" destId="{93F3FF33-9A07-4792-A34B-C048CE599011}" srcOrd="0" destOrd="0" parTransId="{28302E08-38AF-4411-94B2-7F1B6A69AAE3}" sibTransId="{C676641E-1F52-4670-909B-2D75CB627E15}"/>
    <dgm:cxn modelId="{36020C5E-2789-4A8E-AEF3-C92562DAC896}" srcId="{F67E1475-8974-46D8-BC86-EBC322F22D6D}" destId="{C7F29EF9-D359-457C-96CF-4CCBD2908E55}" srcOrd="1" destOrd="0" parTransId="{ECEF4FC3-FB46-4CEC-BCD6-AE393227D0BD}" sibTransId="{19890445-6C85-4A2C-B44F-78685CC35056}"/>
    <dgm:cxn modelId="{E5E7634A-CC5A-449D-9B3E-4F66C08AE6DF}" type="presOf" srcId="{93F3FF33-9A07-4792-A34B-C048CE599011}" destId="{BC7B7611-089B-4EFA-8178-311D03F6AE10}" srcOrd="0" destOrd="0" presId="urn:microsoft.com/office/officeart/2005/8/layout/vList5"/>
    <dgm:cxn modelId="{EE5A526F-2960-4502-A48D-43CECDF65837}" type="presOf" srcId="{2CFEC7ED-0BD0-4D19-AEE5-BEF4F84C9EB8}" destId="{1A73562F-1276-4FA0-8A1C-753670D2A868}" srcOrd="0" destOrd="0" presId="urn:microsoft.com/office/officeart/2005/8/layout/vList5"/>
    <dgm:cxn modelId="{179BC778-491A-4323-94DA-ED8655A3AEB7}" srcId="{C7F29EF9-D359-457C-96CF-4CCBD2908E55}" destId="{94BE6F04-728D-4B3D-A1D3-C64B30168D4F}" srcOrd="0" destOrd="0" parTransId="{51C57387-0686-4296-9FD6-0726E768CBA9}" sibTransId="{924ED844-FD80-4CD9-8CDD-5B6D85F09D32}"/>
    <dgm:cxn modelId="{8334E079-61F5-495D-8E1D-9D18AF1DFAF9}" type="presOf" srcId="{F67E1475-8974-46D8-BC86-EBC322F22D6D}" destId="{362FE51C-3698-45CD-BFEC-2335C24F5075}" srcOrd="0" destOrd="0" presId="urn:microsoft.com/office/officeart/2005/8/layout/vList5"/>
    <dgm:cxn modelId="{5D052B7D-B0FE-4908-9630-A416C365C78F}" type="presOf" srcId="{C7F29EF9-D359-457C-96CF-4CCBD2908E55}" destId="{C1CD9C14-A967-4112-89BD-EBD672EDE37B}" srcOrd="0" destOrd="0" presId="urn:microsoft.com/office/officeart/2005/8/layout/vList5"/>
    <dgm:cxn modelId="{7C065B9C-26B5-45D3-B1BD-52AEBD6571BA}" srcId="{93F3FF33-9A07-4792-A34B-C048CE599011}" destId="{2CFEC7ED-0BD0-4D19-AEE5-BEF4F84C9EB8}" srcOrd="0" destOrd="0" parTransId="{B87A3DC3-F575-4BE0-A7C4-ED23430440B3}" sibTransId="{1C83D7E0-84FC-4B7B-BD63-F3CCE4BB111B}"/>
    <dgm:cxn modelId="{4D1ECDA2-84B5-48F8-B913-45B58CEC10D3}" type="presOf" srcId="{DC9796D1-6C7D-44F4-B91A-6A1B896B8CD5}" destId="{502A80D9-930A-40EB-ABFC-FA45BF104244}" srcOrd="0" destOrd="0" presId="urn:microsoft.com/office/officeart/2005/8/layout/vList5"/>
    <dgm:cxn modelId="{6EAD05AE-1F63-4512-8748-5F3A4753A6B1}" type="presOf" srcId="{94BE6F04-728D-4B3D-A1D3-C64B30168D4F}" destId="{DB5741E9-5358-4A3B-AD00-6899B7FA61BC}" srcOrd="0" destOrd="0" presId="urn:microsoft.com/office/officeart/2005/8/layout/vList5"/>
    <dgm:cxn modelId="{A970E0B7-1FE3-4F33-8C41-69D74957D346}" type="presParOf" srcId="{362FE51C-3698-45CD-BFEC-2335C24F5075}" destId="{891B2D63-9E7F-41FD-92F7-C7A70C93E480}" srcOrd="0" destOrd="0" presId="urn:microsoft.com/office/officeart/2005/8/layout/vList5"/>
    <dgm:cxn modelId="{4F5BEB3B-EEF2-4EBF-B565-D074342B2222}" type="presParOf" srcId="{891B2D63-9E7F-41FD-92F7-C7A70C93E480}" destId="{BC7B7611-089B-4EFA-8178-311D03F6AE10}" srcOrd="0" destOrd="0" presId="urn:microsoft.com/office/officeart/2005/8/layout/vList5"/>
    <dgm:cxn modelId="{7FCCF2D7-E3BE-42C1-BEFE-B3DA5D651A92}" type="presParOf" srcId="{891B2D63-9E7F-41FD-92F7-C7A70C93E480}" destId="{1A73562F-1276-4FA0-8A1C-753670D2A868}" srcOrd="1" destOrd="0" presId="urn:microsoft.com/office/officeart/2005/8/layout/vList5"/>
    <dgm:cxn modelId="{68B87868-2D9D-4F90-BB13-9778A9AFDA2C}" type="presParOf" srcId="{362FE51C-3698-45CD-BFEC-2335C24F5075}" destId="{8344CEE3-68B2-48E2-BF0B-C77F4F1DEF8C}" srcOrd="1" destOrd="0" presId="urn:microsoft.com/office/officeart/2005/8/layout/vList5"/>
    <dgm:cxn modelId="{7A191436-BAE1-4B5D-8BA7-2509F3C76072}" type="presParOf" srcId="{362FE51C-3698-45CD-BFEC-2335C24F5075}" destId="{9B56378D-996D-41A5-A69B-2BF92E5BFB94}" srcOrd="2" destOrd="0" presId="urn:microsoft.com/office/officeart/2005/8/layout/vList5"/>
    <dgm:cxn modelId="{70400D20-76CD-408B-B1A4-5065439D0F66}" type="presParOf" srcId="{9B56378D-996D-41A5-A69B-2BF92E5BFB94}" destId="{C1CD9C14-A967-4112-89BD-EBD672EDE37B}" srcOrd="0" destOrd="0" presId="urn:microsoft.com/office/officeart/2005/8/layout/vList5"/>
    <dgm:cxn modelId="{D1A55251-1692-480B-878A-7F11531AB39F}" type="presParOf" srcId="{9B56378D-996D-41A5-A69B-2BF92E5BFB94}" destId="{DB5741E9-5358-4A3B-AD00-6899B7FA61BC}" srcOrd="1" destOrd="0" presId="urn:microsoft.com/office/officeart/2005/8/layout/vList5"/>
    <dgm:cxn modelId="{FDE973EF-ADF9-4AC2-9C04-468933916F8E}" type="presParOf" srcId="{362FE51C-3698-45CD-BFEC-2335C24F5075}" destId="{DDD4D8E5-43EA-45FB-B86C-44CF0D5EDB6F}" srcOrd="3" destOrd="0" presId="urn:microsoft.com/office/officeart/2005/8/layout/vList5"/>
    <dgm:cxn modelId="{84068AC2-CAB1-4904-8250-D9A7B8A2DFBC}" type="presParOf" srcId="{362FE51C-3698-45CD-BFEC-2335C24F5075}" destId="{F9E48011-A48F-4EAF-8777-2C25560112E7}" srcOrd="4" destOrd="0" presId="urn:microsoft.com/office/officeart/2005/8/layout/vList5"/>
    <dgm:cxn modelId="{2214A76B-65FF-43FD-8380-495A6696D118}" type="presParOf" srcId="{F9E48011-A48F-4EAF-8777-2C25560112E7}" destId="{24C4057A-2448-4FDD-8D75-240AA9A50E9E}" srcOrd="0" destOrd="0" presId="urn:microsoft.com/office/officeart/2005/8/layout/vList5"/>
    <dgm:cxn modelId="{5CA72283-482F-4B5F-AE75-AB480569CEB1}" type="presParOf" srcId="{F9E48011-A48F-4EAF-8777-2C25560112E7}" destId="{502A80D9-930A-40EB-ABFC-FA45BF10424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198D60-271C-468E-A23C-407D8DF3603E}">
      <dsp:nvSpPr>
        <dsp:cNvPr id="0" name=""/>
        <dsp:cNvSpPr/>
      </dsp:nvSpPr>
      <dsp:spPr>
        <a:xfrm>
          <a:off x="-4628708" y="-709633"/>
          <a:ext cx="5513648" cy="5513648"/>
        </a:xfrm>
        <a:prstGeom prst="blockArc">
          <a:avLst>
            <a:gd name="adj1" fmla="val 18900000"/>
            <a:gd name="adj2" fmla="val 2700000"/>
            <a:gd name="adj3" fmla="val 392"/>
          </a:avLst>
        </a:pr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A0E3A2-36B9-40B2-BDAE-186AAA37D3F2}">
      <dsp:nvSpPr>
        <dsp:cNvPr id="0" name=""/>
        <dsp:cNvSpPr/>
      </dsp:nvSpPr>
      <dsp:spPr>
        <a:xfrm>
          <a:off x="387345" y="255816"/>
          <a:ext cx="5876453" cy="511961"/>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369" tIns="43180" rIns="43180" bIns="43180" numCol="1" spcCol="1270" anchor="ctr" anchorCtr="0">
          <a:noAutofit/>
        </a:bodyPr>
        <a:lstStyle/>
        <a:p>
          <a:pPr marL="0" lvl="0" indent="0" algn="l" defTabSz="755650">
            <a:lnSpc>
              <a:spcPct val="90000"/>
            </a:lnSpc>
            <a:spcBef>
              <a:spcPct val="0"/>
            </a:spcBef>
            <a:spcAft>
              <a:spcPct val="35000"/>
            </a:spcAft>
            <a:buNone/>
          </a:pPr>
          <a:r>
            <a:rPr lang="id-ID" sz="1700" kern="1200" dirty="0">
              <a:solidFill>
                <a:schemeClr val="bg1"/>
              </a:solidFill>
            </a:rPr>
            <a:t>Saling mengingatkan sesama, apabila terdapat perubahan jadwal atau ruangan;</a:t>
          </a:r>
          <a:endParaRPr lang="en-US" sz="1700" kern="1200" dirty="0">
            <a:solidFill>
              <a:schemeClr val="bg1"/>
            </a:solidFill>
          </a:endParaRPr>
        </a:p>
      </dsp:txBody>
      <dsp:txXfrm>
        <a:off x="387345" y="255816"/>
        <a:ext cx="5876453" cy="511961"/>
      </dsp:txXfrm>
    </dsp:sp>
    <dsp:sp modelId="{9267F569-ECE7-41DA-83A1-95AA1504CA23}">
      <dsp:nvSpPr>
        <dsp:cNvPr id="0" name=""/>
        <dsp:cNvSpPr/>
      </dsp:nvSpPr>
      <dsp:spPr>
        <a:xfrm>
          <a:off x="67369" y="191821"/>
          <a:ext cx="639951" cy="639951"/>
        </a:xfrm>
        <a:prstGeom prst="ellipse">
          <a:avLst/>
        </a:prstGeom>
        <a:solidFill>
          <a:schemeClr val="lt1">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9EEA53-1167-4098-8985-59D8DE37DD7D}">
      <dsp:nvSpPr>
        <dsp:cNvPr id="0" name=""/>
        <dsp:cNvSpPr/>
      </dsp:nvSpPr>
      <dsp:spPr>
        <a:xfrm>
          <a:off x="754202" y="1023513"/>
          <a:ext cx="5509597" cy="511961"/>
        </a:xfrm>
        <a:prstGeom prst="rect">
          <a:avLst/>
        </a:prstGeom>
        <a:solidFill>
          <a:schemeClr val="accent3">
            <a:hueOff val="1476047"/>
            <a:satOff val="-11513"/>
            <a:lumOff val="-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369" tIns="43180" rIns="43180" bIns="43180" numCol="1" spcCol="1270" anchor="ctr" anchorCtr="0">
          <a:noAutofit/>
        </a:bodyPr>
        <a:lstStyle/>
        <a:p>
          <a:pPr marL="0" lvl="0" indent="0" algn="l" defTabSz="755650">
            <a:lnSpc>
              <a:spcPct val="90000"/>
            </a:lnSpc>
            <a:spcBef>
              <a:spcPct val="0"/>
            </a:spcBef>
            <a:spcAft>
              <a:spcPct val="35000"/>
            </a:spcAft>
            <a:buNone/>
          </a:pPr>
          <a:r>
            <a:rPr lang="id-ID" sz="1700" kern="1200" dirty="0">
              <a:solidFill>
                <a:schemeClr val="bg1"/>
              </a:solidFill>
            </a:rPr>
            <a:t>Hadir di kelas max 5 menit sebelum perkuliahan di mulai untuk melakukan absensi </a:t>
          </a:r>
          <a:endParaRPr lang="en-US" sz="1700" kern="1200" dirty="0">
            <a:solidFill>
              <a:schemeClr val="bg1"/>
            </a:solidFill>
          </a:endParaRPr>
        </a:p>
      </dsp:txBody>
      <dsp:txXfrm>
        <a:off x="754202" y="1023513"/>
        <a:ext cx="5509597" cy="511961"/>
      </dsp:txXfrm>
    </dsp:sp>
    <dsp:sp modelId="{82A98254-6DF1-43D2-B130-98FAA24CF538}">
      <dsp:nvSpPr>
        <dsp:cNvPr id="0" name=""/>
        <dsp:cNvSpPr/>
      </dsp:nvSpPr>
      <dsp:spPr>
        <a:xfrm>
          <a:off x="434226" y="959518"/>
          <a:ext cx="639951" cy="639951"/>
        </a:xfrm>
        <a:prstGeom prst="ellipse">
          <a:avLst/>
        </a:prstGeom>
        <a:solidFill>
          <a:schemeClr val="lt1">
            <a:hueOff val="0"/>
            <a:satOff val="0"/>
            <a:lumOff val="0"/>
            <a:alphaOff val="0"/>
          </a:schemeClr>
        </a:solidFill>
        <a:ln w="15875" cap="flat" cmpd="sng" algn="ctr">
          <a:solidFill>
            <a:schemeClr val="accent3">
              <a:hueOff val="1476047"/>
              <a:satOff val="-11513"/>
              <a:lumOff val="-294"/>
              <a:alphaOff val="0"/>
            </a:schemeClr>
          </a:solidFill>
          <a:prstDash val="solid"/>
        </a:ln>
        <a:effectLst/>
      </dsp:spPr>
      <dsp:style>
        <a:lnRef idx="2">
          <a:scrgbClr r="0" g="0" b="0"/>
        </a:lnRef>
        <a:fillRef idx="1">
          <a:scrgbClr r="0" g="0" b="0"/>
        </a:fillRef>
        <a:effectRef idx="0">
          <a:scrgbClr r="0" g="0" b="0"/>
        </a:effectRef>
        <a:fontRef idx="minor"/>
      </dsp:style>
    </dsp:sp>
    <dsp:sp modelId="{0C7B8CED-E022-476A-B216-324C93504F19}">
      <dsp:nvSpPr>
        <dsp:cNvPr id="0" name=""/>
        <dsp:cNvSpPr/>
      </dsp:nvSpPr>
      <dsp:spPr>
        <a:xfrm>
          <a:off x="866797" y="1791209"/>
          <a:ext cx="5397001" cy="511961"/>
        </a:xfrm>
        <a:prstGeom prst="rect">
          <a:avLst/>
        </a:prstGeom>
        <a:solidFill>
          <a:schemeClr val="accent3">
            <a:hueOff val="2952094"/>
            <a:satOff val="-23027"/>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369" tIns="43180" rIns="43180" bIns="43180" numCol="1" spcCol="1270" anchor="ctr" anchorCtr="0">
          <a:noAutofit/>
        </a:bodyPr>
        <a:lstStyle/>
        <a:p>
          <a:pPr marL="0" lvl="0" indent="0" algn="l" defTabSz="755650">
            <a:lnSpc>
              <a:spcPct val="90000"/>
            </a:lnSpc>
            <a:spcBef>
              <a:spcPct val="0"/>
            </a:spcBef>
            <a:spcAft>
              <a:spcPct val="35000"/>
            </a:spcAft>
            <a:buNone/>
          </a:pPr>
          <a:r>
            <a:rPr lang="id-ID" sz="1700" kern="1200" dirty="0">
              <a:solidFill>
                <a:schemeClr val="bg1"/>
              </a:solidFill>
            </a:rPr>
            <a:t>Berpakaian Rapi dan Sopan (tidak menggunakan kaos oblong)</a:t>
          </a:r>
          <a:endParaRPr lang="en-US" sz="1700" kern="1200" dirty="0">
            <a:solidFill>
              <a:schemeClr val="bg1"/>
            </a:solidFill>
          </a:endParaRPr>
        </a:p>
      </dsp:txBody>
      <dsp:txXfrm>
        <a:off x="866797" y="1791209"/>
        <a:ext cx="5397001" cy="511961"/>
      </dsp:txXfrm>
    </dsp:sp>
    <dsp:sp modelId="{7FDB9376-D14E-4D17-8E90-E4B0A0ED8AA9}">
      <dsp:nvSpPr>
        <dsp:cNvPr id="0" name=""/>
        <dsp:cNvSpPr/>
      </dsp:nvSpPr>
      <dsp:spPr>
        <a:xfrm>
          <a:off x="546821" y="1727214"/>
          <a:ext cx="639951" cy="639951"/>
        </a:xfrm>
        <a:prstGeom prst="ellipse">
          <a:avLst/>
        </a:prstGeom>
        <a:solidFill>
          <a:schemeClr val="lt1">
            <a:hueOff val="0"/>
            <a:satOff val="0"/>
            <a:lumOff val="0"/>
            <a:alphaOff val="0"/>
          </a:schemeClr>
        </a:solidFill>
        <a:ln w="15875" cap="flat" cmpd="sng" algn="ctr">
          <a:solidFill>
            <a:schemeClr val="accent3">
              <a:hueOff val="2952094"/>
              <a:satOff val="-23027"/>
              <a:lumOff val="-588"/>
              <a:alphaOff val="0"/>
            </a:schemeClr>
          </a:solidFill>
          <a:prstDash val="solid"/>
        </a:ln>
        <a:effectLst/>
      </dsp:spPr>
      <dsp:style>
        <a:lnRef idx="2">
          <a:scrgbClr r="0" g="0" b="0"/>
        </a:lnRef>
        <a:fillRef idx="1">
          <a:scrgbClr r="0" g="0" b="0"/>
        </a:fillRef>
        <a:effectRef idx="0">
          <a:scrgbClr r="0" g="0" b="0"/>
        </a:effectRef>
        <a:fontRef idx="minor"/>
      </dsp:style>
    </dsp:sp>
    <dsp:sp modelId="{E0BCE166-394E-4A8C-8BB9-74258DF58363}">
      <dsp:nvSpPr>
        <dsp:cNvPr id="0" name=""/>
        <dsp:cNvSpPr/>
      </dsp:nvSpPr>
      <dsp:spPr>
        <a:xfrm>
          <a:off x="754202" y="2558906"/>
          <a:ext cx="5509597" cy="511961"/>
        </a:xfrm>
        <a:prstGeom prst="rect">
          <a:avLst/>
        </a:prstGeom>
        <a:solidFill>
          <a:schemeClr val="accent3">
            <a:hueOff val="4428140"/>
            <a:satOff val="-34540"/>
            <a:lumOff val="-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369" tIns="43180" rIns="43180" bIns="43180" numCol="1" spcCol="1270" anchor="ctr" anchorCtr="0">
          <a:noAutofit/>
        </a:bodyPr>
        <a:lstStyle/>
        <a:p>
          <a:pPr marL="0" lvl="0" indent="0" algn="l" defTabSz="755650">
            <a:lnSpc>
              <a:spcPct val="90000"/>
            </a:lnSpc>
            <a:spcBef>
              <a:spcPct val="0"/>
            </a:spcBef>
            <a:spcAft>
              <a:spcPct val="35000"/>
            </a:spcAft>
            <a:buNone/>
          </a:pPr>
          <a:r>
            <a:rPr lang="id-ID" sz="1700" kern="1200" dirty="0">
              <a:solidFill>
                <a:schemeClr val="bg1"/>
              </a:solidFill>
            </a:rPr>
            <a:t>Memakai Sepatu</a:t>
          </a:r>
          <a:endParaRPr lang="en-US" sz="1700" kern="1200" dirty="0">
            <a:solidFill>
              <a:schemeClr val="bg1"/>
            </a:solidFill>
          </a:endParaRPr>
        </a:p>
      </dsp:txBody>
      <dsp:txXfrm>
        <a:off x="754202" y="2558906"/>
        <a:ext cx="5509597" cy="511961"/>
      </dsp:txXfrm>
    </dsp:sp>
    <dsp:sp modelId="{87C3B06A-2AAD-45FC-A75C-15EFBF942D4B}">
      <dsp:nvSpPr>
        <dsp:cNvPr id="0" name=""/>
        <dsp:cNvSpPr/>
      </dsp:nvSpPr>
      <dsp:spPr>
        <a:xfrm>
          <a:off x="434226" y="2494911"/>
          <a:ext cx="639951" cy="639951"/>
        </a:xfrm>
        <a:prstGeom prst="ellipse">
          <a:avLst/>
        </a:prstGeom>
        <a:solidFill>
          <a:schemeClr val="lt1">
            <a:hueOff val="0"/>
            <a:satOff val="0"/>
            <a:lumOff val="0"/>
            <a:alphaOff val="0"/>
          </a:schemeClr>
        </a:solidFill>
        <a:ln w="15875" cap="flat" cmpd="sng" algn="ctr">
          <a:solidFill>
            <a:schemeClr val="accent3">
              <a:hueOff val="4428140"/>
              <a:satOff val="-34540"/>
              <a:lumOff val="-883"/>
              <a:alphaOff val="0"/>
            </a:schemeClr>
          </a:solidFill>
          <a:prstDash val="solid"/>
        </a:ln>
        <a:effectLst/>
      </dsp:spPr>
      <dsp:style>
        <a:lnRef idx="2">
          <a:scrgbClr r="0" g="0" b="0"/>
        </a:lnRef>
        <a:fillRef idx="1">
          <a:scrgbClr r="0" g="0" b="0"/>
        </a:fillRef>
        <a:effectRef idx="0">
          <a:scrgbClr r="0" g="0" b="0"/>
        </a:effectRef>
        <a:fontRef idx="minor"/>
      </dsp:style>
    </dsp:sp>
    <dsp:sp modelId="{B759F320-1149-43DC-B0C7-F669B0158937}">
      <dsp:nvSpPr>
        <dsp:cNvPr id="0" name=""/>
        <dsp:cNvSpPr/>
      </dsp:nvSpPr>
      <dsp:spPr>
        <a:xfrm>
          <a:off x="387345" y="3326602"/>
          <a:ext cx="5876453" cy="511961"/>
        </a:xfrm>
        <a:prstGeom prst="rect">
          <a:avLst/>
        </a:prstGeom>
        <a:solidFill>
          <a:schemeClr val="accent3">
            <a:hueOff val="5904187"/>
            <a:satOff val="-46054"/>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369" tIns="43180" rIns="43180" bIns="43180" numCol="1" spcCol="1270" anchor="ctr" anchorCtr="0">
          <a:noAutofit/>
        </a:bodyPr>
        <a:lstStyle/>
        <a:p>
          <a:pPr marL="0" lvl="0" indent="0" algn="l" defTabSz="755650">
            <a:lnSpc>
              <a:spcPct val="90000"/>
            </a:lnSpc>
            <a:spcBef>
              <a:spcPct val="0"/>
            </a:spcBef>
            <a:spcAft>
              <a:spcPct val="35000"/>
            </a:spcAft>
            <a:buNone/>
          </a:pPr>
          <a:r>
            <a:rPr lang="id-ID" sz="1700" kern="1200" dirty="0">
              <a:solidFill>
                <a:schemeClr val="bg1"/>
              </a:solidFill>
            </a:rPr>
            <a:t>Perkuliahan berlangsung 150 menit/ pertemuan sebanyak 14x pertemuan + UTS dan UAS</a:t>
          </a:r>
          <a:endParaRPr lang="en-US" sz="1700" kern="1200" dirty="0">
            <a:solidFill>
              <a:schemeClr val="bg1"/>
            </a:solidFill>
          </a:endParaRPr>
        </a:p>
      </dsp:txBody>
      <dsp:txXfrm>
        <a:off x="387345" y="3326602"/>
        <a:ext cx="5876453" cy="511961"/>
      </dsp:txXfrm>
    </dsp:sp>
    <dsp:sp modelId="{AAF1E03D-2615-4AB9-AF09-7E45476C1622}">
      <dsp:nvSpPr>
        <dsp:cNvPr id="0" name=""/>
        <dsp:cNvSpPr/>
      </dsp:nvSpPr>
      <dsp:spPr>
        <a:xfrm>
          <a:off x="67369" y="3262607"/>
          <a:ext cx="639951" cy="639951"/>
        </a:xfrm>
        <a:prstGeom prst="ellipse">
          <a:avLst/>
        </a:prstGeom>
        <a:solidFill>
          <a:schemeClr val="lt1">
            <a:hueOff val="0"/>
            <a:satOff val="0"/>
            <a:lumOff val="0"/>
            <a:alphaOff val="0"/>
          </a:schemeClr>
        </a:solidFill>
        <a:ln w="15875" cap="flat" cmpd="sng" algn="ctr">
          <a:solidFill>
            <a:schemeClr val="accent3">
              <a:hueOff val="5904187"/>
              <a:satOff val="-46054"/>
              <a:lumOff val="-1177"/>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3562F-1276-4FA0-8A1C-753670D2A868}">
      <dsp:nvSpPr>
        <dsp:cNvPr id="0" name=""/>
        <dsp:cNvSpPr/>
      </dsp:nvSpPr>
      <dsp:spPr>
        <a:xfrm rot="5400000">
          <a:off x="3472414" y="-1238111"/>
          <a:ext cx="1011148" cy="3743989"/>
        </a:xfrm>
        <a:prstGeom prst="round2Same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id-ID" sz="1300" b="0" i="0" u="none" kern="1200" dirty="0"/>
            <a:t>PENELITIAN TERHADAP SUATU OBJEK DALAM KONDISI YANG ALAMI (LAWAN DARI EKSPERIMEN) DAN PENELITI BERTINDAK SEBAGAI INSTRUMEN KUNCI.</a:t>
          </a:r>
          <a:endParaRPr lang="en-US" sz="1300" kern="1200" dirty="0"/>
        </a:p>
      </dsp:txBody>
      <dsp:txXfrm rot="-5400000">
        <a:off x="2105994" y="177669"/>
        <a:ext cx="3694629" cy="912428"/>
      </dsp:txXfrm>
    </dsp:sp>
    <dsp:sp modelId="{BC7B7611-089B-4EFA-8178-311D03F6AE10}">
      <dsp:nvSpPr>
        <dsp:cNvPr id="0" name=""/>
        <dsp:cNvSpPr/>
      </dsp:nvSpPr>
      <dsp:spPr>
        <a:xfrm>
          <a:off x="0" y="1915"/>
          <a:ext cx="2105993" cy="1263936"/>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id-ID" sz="2300" kern="1200" dirty="0"/>
            <a:t>NATURALISTIK</a:t>
          </a:r>
          <a:endParaRPr lang="en-US" sz="2300" kern="1200" dirty="0"/>
        </a:p>
      </dsp:txBody>
      <dsp:txXfrm>
        <a:off x="61700" y="63615"/>
        <a:ext cx="1982593" cy="1140536"/>
      </dsp:txXfrm>
    </dsp:sp>
    <dsp:sp modelId="{DB5741E9-5358-4A3B-AD00-6899B7FA61BC}">
      <dsp:nvSpPr>
        <dsp:cNvPr id="0" name=""/>
        <dsp:cNvSpPr/>
      </dsp:nvSpPr>
      <dsp:spPr>
        <a:xfrm rot="5400000">
          <a:off x="3472414" y="89021"/>
          <a:ext cx="1011148" cy="3743989"/>
        </a:xfrm>
        <a:prstGeom prst="round2SameRect">
          <a:avLst/>
        </a:prstGeom>
        <a:solidFill>
          <a:schemeClr val="accent3">
            <a:tint val="40000"/>
            <a:alpha val="90000"/>
            <a:hueOff val="2968201"/>
            <a:satOff val="-19266"/>
            <a:lumOff val="-570"/>
            <a:alphaOff val="0"/>
          </a:schemeClr>
        </a:solidFill>
        <a:ln w="15875" cap="flat" cmpd="sng" algn="ctr">
          <a:solidFill>
            <a:schemeClr val="accent3">
              <a:tint val="40000"/>
              <a:alpha val="90000"/>
              <a:hueOff val="2968201"/>
              <a:satOff val="-19266"/>
              <a:lumOff val="-57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id-ID" sz="1300" b="0" i="0" kern="1200" dirty="0"/>
            <a:t>PENELITIAN YANG DILAKUKAN PADA ATAU ANALISIS TERHADAP MASALAH-MASALAH SOSIAL MENDASAR, YANG TEMUANNYA DAPAT DIREKOMENDASIKAN KEPADA PEMBUAT KEPUTUSAN/KEBIJAKAN</a:t>
          </a:r>
          <a:endParaRPr lang="en-US" sz="1300" kern="1200" dirty="0"/>
        </a:p>
      </dsp:txBody>
      <dsp:txXfrm rot="-5400000">
        <a:off x="2105994" y="1504801"/>
        <a:ext cx="3694629" cy="912428"/>
      </dsp:txXfrm>
    </dsp:sp>
    <dsp:sp modelId="{C1CD9C14-A967-4112-89BD-EBD672EDE37B}">
      <dsp:nvSpPr>
        <dsp:cNvPr id="0" name=""/>
        <dsp:cNvSpPr/>
      </dsp:nvSpPr>
      <dsp:spPr>
        <a:xfrm>
          <a:off x="0" y="1329047"/>
          <a:ext cx="2105993" cy="1263936"/>
        </a:xfrm>
        <a:prstGeom prst="roundRect">
          <a:avLst/>
        </a:prstGeom>
        <a:solidFill>
          <a:schemeClr val="accent3">
            <a:hueOff val="2952094"/>
            <a:satOff val="-23027"/>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id-ID" sz="2300" b="0" i="0" kern="1200" dirty="0"/>
            <a:t>POLICY RESEARCH</a:t>
          </a:r>
          <a:endParaRPr lang="en-US" sz="2300" kern="1200" dirty="0"/>
        </a:p>
      </dsp:txBody>
      <dsp:txXfrm>
        <a:off x="61700" y="1390747"/>
        <a:ext cx="1982593" cy="1140536"/>
      </dsp:txXfrm>
    </dsp:sp>
    <dsp:sp modelId="{502A80D9-930A-40EB-ABFC-FA45BF104244}">
      <dsp:nvSpPr>
        <dsp:cNvPr id="0" name=""/>
        <dsp:cNvSpPr/>
      </dsp:nvSpPr>
      <dsp:spPr>
        <a:xfrm rot="5400000">
          <a:off x="3472414" y="1416154"/>
          <a:ext cx="1011148" cy="3743989"/>
        </a:xfrm>
        <a:prstGeom prst="round2SameRect">
          <a:avLst/>
        </a:prstGeom>
        <a:solidFill>
          <a:schemeClr val="accent3">
            <a:tint val="40000"/>
            <a:alpha val="90000"/>
            <a:hueOff val="5936402"/>
            <a:satOff val="-38531"/>
            <a:lumOff val="-1140"/>
            <a:alphaOff val="0"/>
          </a:schemeClr>
        </a:solidFill>
        <a:ln w="15875" cap="flat" cmpd="sng" algn="ctr">
          <a:solidFill>
            <a:schemeClr val="accent3">
              <a:tint val="40000"/>
              <a:alpha val="90000"/>
              <a:hueOff val="5936402"/>
              <a:satOff val="-38531"/>
              <a:lumOff val="-11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id-ID" sz="1300" b="0" i="0" kern="1200" dirty="0"/>
            <a:t>PENELITIAN YANG DILAKUKAN DALAM RANGKA MENGADAKAN PERUBAHAN / PEMBARUAN TERHADAP SITUASI, PERILAKU SERTA ORGANISASI TERMASUK STRUKTUR, MEKANISME KERJA, IKLIM KERJA DAN PRANATA</a:t>
          </a:r>
          <a:endParaRPr lang="en-US" sz="1300" kern="1200" dirty="0"/>
        </a:p>
      </dsp:txBody>
      <dsp:txXfrm rot="-5400000">
        <a:off x="2105994" y="2831934"/>
        <a:ext cx="3694629" cy="912428"/>
      </dsp:txXfrm>
    </dsp:sp>
    <dsp:sp modelId="{24C4057A-2448-4FDD-8D75-240AA9A50E9E}">
      <dsp:nvSpPr>
        <dsp:cNvPr id="0" name=""/>
        <dsp:cNvSpPr/>
      </dsp:nvSpPr>
      <dsp:spPr>
        <a:xfrm>
          <a:off x="0" y="2656180"/>
          <a:ext cx="2105993" cy="1263936"/>
        </a:xfrm>
        <a:prstGeom prst="roundRect">
          <a:avLst/>
        </a:prstGeom>
        <a:solidFill>
          <a:schemeClr val="accent3">
            <a:hueOff val="5904187"/>
            <a:satOff val="-46054"/>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id-ID" sz="2300" b="0" i="0" kern="1200" dirty="0"/>
            <a:t>ACTION RESEARCH</a:t>
          </a:r>
          <a:endParaRPr lang="en-US" sz="2300" kern="1200" dirty="0"/>
        </a:p>
      </dsp:txBody>
      <dsp:txXfrm>
        <a:off x="61700" y="2717880"/>
        <a:ext cx="1982593" cy="11405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957E57-A64F-42A4-A561-A52768C0A01D}">
      <dsp:nvSpPr>
        <dsp:cNvPr id="0" name=""/>
        <dsp:cNvSpPr/>
      </dsp:nvSpPr>
      <dsp:spPr>
        <a:xfrm>
          <a:off x="481476" y="812956"/>
          <a:ext cx="3846612" cy="45254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A781DC-6BAC-412F-B501-B3C78FF73B89}">
      <dsp:nvSpPr>
        <dsp:cNvPr id="0" name=""/>
        <dsp:cNvSpPr/>
      </dsp:nvSpPr>
      <dsp:spPr>
        <a:xfrm>
          <a:off x="481476" y="982913"/>
          <a:ext cx="282586" cy="282586"/>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3CF1B6-5EA3-4924-9DBC-B39D40DA7ED4}">
      <dsp:nvSpPr>
        <dsp:cNvPr id="0" name=""/>
        <dsp:cNvSpPr/>
      </dsp:nvSpPr>
      <dsp:spPr>
        <a:xfrm>
          <a:off x="481476" y="0"/>
          <a:ext cx="3846612" cy="812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id-ID" sz="2000" b="1" u="sng" kern="1200" dirty="0"/>
            <a:t>SISTEM PENILAIAN</a:t>
          </a:r>
          <a:endParaRPr lang="en-US" sz="2000" b="1" u="sng" kern="1200" dirty="0"/>
        </a:p>
      </dsp:txBody>
      <dsp:txXfrm>
        <a:off x="481476" y="0"/>
        <a:ext cx="3846612" cy="812956"/>
      </dsp:txXfrm>
    </dsp:sp>
    <dsp:sp modelId="{6D189DB6-1C37-4483-A592-26F158004AD7}">
      <dsp:nvSpPr>
        <dsp:cNvPr id="0" name=""/>
        <dsp:cNvSpPr/>
      </dsp:nvSpPr>
      <dsp:spPr>
        <a:xfrm>
          <a:off x="481476" y="1641613"/>
          <a:ext cx="282579" cy="282579"/>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471759D-7BAB-4A0D-AB62-39A3743694E8}">
      <dsp:nvSpPr>
        <dsp:cNvPr id="0" name=""/>
        <dsp:cNvSpPr/>
      </dsp:nvSpPr>
      <dsp:spPr>
        <a:xfrm>
          <a:off x="750739" y="1453556"/>
          <a:ext cx="3577349" cy="658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id-ID" sz="1600" kern="1200" dirty="0"/>
            <a:t>Kehadiran 10%</a:t>
          </a:r>
          <a:endParaRPr lang="en-US" sz="1600" kern="1200" dirty="0"/>
        </a:p>
      </dsp:txBody>
      <dsp:txXfrm>
        <a:off x="750739" y="1453556"/>
        <a:ext cx="3577349" cy="658692"/>
      </dsp:txXfrm>
    </dsp:sp>
    <dsp:sp modelId="{90EFCFAB-2087-4912-9E88-E62094713000}">
      <dsp:nvSpPr>
        <dsp:cNvPr id="0" name=""/>
        <dsp:cNvSpPr/>
      </dsp:nvSpPr>
      <dsp:spPr>
        <a:xfrm>
          <a:off x="481476" y="2300305"/>
          <a:ext cx="282579" cy="282579"/>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8C0C46-160D-47B3-B3B1-61B18BE69C4C}">
      <dsp:nvSpPr>
        <dsp:cNvPr id="0" name=""/>
        <dsp:cNvSpPr/>
      </dsp:nvSpPr>
      <dsp:spPr>
        <a:xfrm>
          <a:off x="750739" y="2112248"/>
          <a:ext cx="3577349" cy="658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id-ID" sz="1600" kern="1200" dirty="0"/>
            <a:t>Keaktifan, Kuis , Tugas 50%</a:t>
          </a:r>
          <a:endParaRPr lang="en-US" sz="1600" kern="1200" dirty="0"/>
        </a:p>
      </dsp:txBody>
      <dsp:txXfrm>
        <a:off x="750739" y="2112248"/>
        <a:ext cx="3577349" cy="658692"/>
      </dsp:txXfrm>
    </dsp:sp>
    <dsp:sp modelId="{19CB8A58-3DB6-4843-9608-812AFAF594BE}">
      <dsp:nvSpPr>
        <dsp:cNvPr id="0" name=""/>
        <dsp:cNvSpPr/>
      </dsp:nvSpPr>
      <dsp:spPr>
        <a:xfrm>
          <a:off x="481476" y="2958998"/>
          <a:ext cx="282579" cy="282579"/>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752B80-C9A5-4281-AEBA-F1CCCDCE4054}">
      <dsp:nvSpPr>
        <dsp:cNvPr id="0" name=""/>
        <dsp:cNvSpPr/>
      </dsp:nvSpPr>
      <dsp:spPr>
        <a:xfrm>
          <a:off x="750739" y="2770941"/>
          <a:ext cx="3577349" cy="658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id-ID" sz="1600" kern="1200" dirty="0"/>
            <a:t>UTS 15%</a:t>
          </a:r>
          <a:endParaRPr lang="en-US" sz="1600" kern="1200" dirty="0"/>
        </a:p>
      </dsp:txBody>
      <dsp:txXfrm>
        <a:off x="750739" y="2770941"/>
        <a:ext cx="3577349" cy="658692"/>
      </dsp:txXfrm>
    </dsp:sp>
    <dsp:sp modelId="{23F1E0B0-080A-4216-A730-102855AD7542}">
      <dsp:nvSpPr>
        <dsp:cNvPr id="0" name=""/>
        <dsp:cNvSpPr/>
      </dsp:nvSpPr>
      <dsp:spPr>
        <a:xfrm>
          <a:off x="481476" y="3617690"/>
          <a:ext cx="282579" cy="282579"/>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C6FC17E-1662-4E2F-BBDE-9A7DF3C76D38}">
      <dsp:nvSpPr>
        <dsp:cNvPr id="0" name=""/>
        <dsp:cNvSpPr/>
      </dsp:nvSpPr>
      <dsp:spPr>
        <a:xfrm>
          <a:off x="750739" y="3429633"/>
          <a:ext cx="3577349" cy="658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id-ID" sz="1600" kern="1200" dirty="0"/>
            <a:t>UAS 25%</a:t>
          </a:r>
          <a:endParaRPr lang="en-US" sz="1600" kern="1200" dirty="0"/>
        </a:p>
      </dsp:txBody>
      <dsp:txXfrm>
        <a:off x="750739" y="3429633"/>
        <a:ext cx="3577349" cy="6586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C682E-C9C2-494E-97A2-6F8F8635E405}">
      <dsp:nvSpPr>
        <dsp:cNvPr id="0" name=""/>
        <dsp:cNvSpPr/>
      </dsp:nvSpPr>
      <dsp:spPr>
        <a:xfrm>
          <a:off x="0" y="352825"/>
          <a:ext cx="5988593" cy="57960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FBE990-8548-498F-BBFB-7C68E92E1559}">
      <dsp:nvSpPr>
        <dsp:cNvPr id="0" name=""/>
        <dsp:cNvSpPr/>
      </dsp:nvSpPr>
      <dsp:spPr>
        <a:xfrm>
          <a:off x="299429" y="13345"/>
          <a:ext cx="4192015" cy="67896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dirty="0">
              <a:solidFill>
                <a:schemeClr val="bg1"/>
              </a:solidFill>
            </a:rPr>
            <a:t>A	= ≥ 85</a:t>
          </a:r>
          <a:endParaRPr lang="en-US" sz="2300" kern="1200" dirty="0">
            <a:solidFill>
              <a:schemeClr val="bg1"/>
            </a:solidFill>
          </a:endParaRPr>
        </a:p>
      </dsp:txBody>
      <dsp:txXfrm>
        <a:off x="332573" y="46489"/>
        <a:ext cx="4125727" cy="612672"/>
      </dsp:txXfrm>
    </dsp:sp>
    <dsp:sp modelId="{ACA771E2-0B51-4A2A-83D6-26730B397D70}">
      <dsp:nvSpPr>
        <dsp:cNvPr id="0" name=""/>
        <dsp:cNvSpPr/>
      </dsp:nvSpPr>
      <dsp:spPr>
        <a:xfrm>
          <a:off x="0" y="1396105"/>
          <a:ext cx="5988593" cy="579600"/>
        </a:xfrm>
        <a:prstGeom prst="rect">
          <a:avLst/>
        </a:prstGeom>
        <a:solidFill>
          <a:schemeClr val="lt1">
            <a:alpha val="90000"/>
            <a:hueOff val="0"/>
            <a:satOff val="0"/>
            <a:lumOff val="0"/>
            <a:alphaOff val="0"/>
          </a:schemeClr>
        </a:solidFill>
        <a:ln w="15875" cap="flat" cmpd="sng" algn="ctr">
          <a:solidFill>
            <a:schemeClr val="accent3">
              <a:hueOff val="1968062"/>
              <a:satOff val="-15351"/>
              <a:lumOff val="-392"/>
              <a:alphaOff val="0"/>
            </a:schemeClr>
          </a:solidFill>
          <a:prstDash val="solid"/>
        </a:ln>
        <a:effectLst/>
      </dsp:spPr>
      <dsp:style>
        <a:lnRef idx="2">
          <a:scrgbClr r="0" g="0" b="0"/>
        </a:lnRef>
        <a:fillRef idx="1">
          <a:scrgbClr r="0" g="0" b="0"/>
        </a:fillRef>
        <a:effectRef idx="0">
          <a:scrgbClr r="0" g="0" b="0"/>
        </a:effectRef>
        <a:fontRef idx="minor"/>
      </dsp:style>
    </dsp:sp>
    <dsp:sp modelId="{E3C1AFF1-7400-44EC-A723-E74A84DC4B81}">
      <dsp:nvSpPr>
        <dsp:cNvPr id="0" name=""/>
        <dsp:cNvSpPr/>
      </dsp:nvSpPr>
      <dsp:spPr>
        <a:xfrm>
          <a:off x="299429" y="1056625"/>
          <a:ext cx="4192015" cy="678960"/>
        </a:xfrm>
        <a:prstGeom prst="roundRect">
          <a:avLst/>
        </a:prstGeom>
        <a:solidFill>
          <a:schemeClr val="accent3">
            <a:hueOff val="1968062"/>
            <a:satOff val="-15351"/>
            <a:lumOff val="-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dirty="0">
              <a:solidFill>
                <a:schemeClr val="bg1"/>
              </a:solidFill>
            </a:rPr>
            <a:t>B+	= 77.5 -  84.9</a:t>
          </a:r>
          <a:endParaRPr lang="en-US" sz="2300" kern="1200" dirty="0">
            <a:solidFill>
              <a:schemeClr val="bg1"/>
            </a:solidFill>
          </a:endParaRPr>
        </a:p>
      </dsp:txBody>
      <dsp:txXfrm>
        <a:off x="332573" y="1089769"/>
        <a:ext cx="4125727" cy="612672"/>
      </dsp:txXfrm>
    </dsp:sp>
    <dsp:sp modelId="{80C61BDC-4967-4044-A881-817F461F6510}">
      <dsp:nvSpPr>
        <dsp:cNvPr id="0" name=""/>
        <dsp:cNvSpPr/>
      </dsp:nvSpPr>
      <dsp:spPr>
        <a:xfrm>
          <a:off x="0" y="2439385"/>
          <a:ext cx="5988593" cy="579600"/>
        </a:xfrm>
        <a:prstGeom prst="rect">
          <a:avLst/>
        </a:prstGeom>
        <a:solidFill>
          <a:schemeClr val="lt1">
            <a:alpha val="90000"/>
            <a:hueOff val="0"/>
            <a:satOff val="0"/>
            <a:lumOff val="0"/>
            <a:alphaOff val="0"/>
          </a:schemeClr>
        </a:solidFill>
        <a:ln w="15875" cap="flat" cmpd="sng" algn="ctr">
          <a:solidFill>
            <a:schemeClr val="accent3">
              <a:hueOff val="3936125"/>
              <a:satOff val="-30703"/>
              <a:lumOff val="-785"/>
              <a:alphaOff val="0"/>
            </a:schemeClr>
          </a:solidFill>
          <a:prstDash val="solid"/>
        </a:ln>
        <a:effectLst/>
      </dsp:spPr>
      <dsp:style>
        <a:lnRef idx="2">
          <a:scrgbClr r="0" g="0" b="0"/>
        </a:lnRef>
        <a:fillRef idx="1">
          <a:scrgbClr r="0" g="0" b="0"/>
        </a:fillRef>
        <a:effectRef idx="0">
          <a:scrgbClr r="0" g="0" b="0"/>
        </a:effectRef>
        <a:fontRef idx="minor"/>
      </dsp:style>
    </dsp:sp>
    <dsp:sp modelId="{386E928B-24A2-4B23-9523-3F849B34FEEF}">
      <dsp:nvSpPr>
        <dsp:cNvPr id="0" name=""/>
        <dsp:cNvSpPr/>
      </dsp:nvSpPr>
      <dsp:spPr>
        <a:xfrm>
          <a:off x="299429" y="2099905"/>
          <a:ext cx="4192015" cy="678960"/>
        </a:xfrm>
        <a:prstGeom prst="roundRect">
          <a:avLst/>
        </a:prstGeom>
        <a:solidFill>
          <a:schemeClr val="accent3">
            <a:hueOff val="3936125"/>
            <a:satOff val="-30703"/>
            <a:lumOff val="-7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dirty="0">
              <a:solidFill>
                <a:schemeClr val="bg1"/>
              </a:solidFill>
            </a:rPr>
            <a:t>B	= 70-  77.9</a:t>
          </a:r>
          <a:endParaRPr lang="en-US" sz="2300" kern="1200" dirty="0">
            <a:solidFill>
              <a:schemeClr val="bg1"/>
            </a:solidFill>
          </a:endParaRPr>
        </a:p>
      </dsp:txBody>
      <dsp:txXfrm>
        <a:off x="332573" y="2133049"/>
        <a:ext cx="4125727" cy="612672"/>
      </dsp:txXfrm>
    </dsp:sp>
    <dsp:sp modelId="{5EC5AAC8-AC23-4A82-8B99-1D8426ABB710}">
      <dsp:nvSpPr>
        <dsp:cNvPr id="0" name=""/>
        <dsp:cNvSpPr/>
      </dsp:nvSpPr>
      <dsp:spPr>
        <a:xfrm>
          <a:off x="0" y="3482665"/>
          <a:ext cx="5988593" cy="579600"/>
        </a:xfrm>
        <a:prstGeom prst="rect">
          <a:avLst/>
        </a:prstGeom>
        <a:solidFill>
          <a:schemeClr val="lt1">
            <a:alpha val="90000"/>
            <a:hueOff val="0"/>
            <a:satOff val="0"/>
            <a:lumOff val="0"/>
            <a:alphaOff val="0"/>
          </a:schemeClr>
        </a:solidFill>
        <a:ln w="15875" cap="flat" cmpd="sng" algn="ctr">
          <a:solidFill>
            <a:schemeClr val="accent3">
              <a:hueOff val="5904187"/>
              <a:satOff val="-46054"/>
              <a:lumOff val="-1177"/>
              <a:alphaOff val="0"/>
            </a:schemeClr>
          </a:solidFill>
          <a:prstDash val="solid"/>
        </a:ln>
        <a:effectLst/>
      </dsp:spPr>
      <dsp:style>
        <a:lnRef idx="2">
          <a:scrgbClr r="0" g="0" b="0"/>
        </a:lnRef>
        <a:fillRef idx="1">
          <a:scrgbClr r="0" g="0" b="0"/>
        </a:fillRef>
        <a:effectRef idx="0">
          <a:scrgbClr r="0" g="0" b="0"/>
        </a:effectRef>
        <a:fontRef idx="minor"/>
      </dsp:style>
    </dsp:sp>
    <dsp:sp modelId="{318966B9-03C7-44F4-962C-07655C596ACB}">
      <dsp:nvSpPr>
        <dsp:cNvPr id="0" name=""/>
        <dsp:cNvSpPr/>
      </dsp:nvSpPr>
      <dsp:spPr>
        <a:xfrm>
          <a:off x="299429" y="3143185"/>
          <a:ext cx="4192015" cy="678960"/>
        </a:xfrm>
        <a:prstGeom prst="roundRect">
          <a:avLst/>
        </a:prstGeom>
        <a:solidFill>
          <a:schemeClr val="accent3">
            <a:hueOff val="5904187"/>
            <a:satOff val="-46054"/>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a:solidFill>
                <a:schemeClr val="bg1"/>
              </a:solidFill>
            </a:rPr>
            <a:t>C+	=  62.5- 69.9</a:t>
          </a:r>
          <a:endParaRPr lang="en-US" sz="2300" kern="1200" dirty="0">
            <a:solidFill>
              <a:schemeClr val="bg1"/>
            </a:solidFill>
          </a:endParaRPr>
        </a:p>
      </dsp:txBody>
      <dsp:txXfrm>
        <a:off x="332573" y="3176329"/>
        <a:ext cx="4125727" cy="6126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C682E-C9C2-494E-97A2-6F8F8635E405}">
      <dsp:nvSpPr>
        <dsp:cNvPr id="0" name=""/>
        <dsp:cNvSpPr/>
      </dsp:nvSpPr>
      <dsp:spPr>
        <a:xfrm>
          <a:off x="0" y="352825"/>
          <a:ext cx="5988593" cy="57960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FBE990-8548-498F-BBFB-7C68E92E1559}">
      <dsp:nvSpPr>
        <dsp:cNvPr id="0" name=""/>
        <dsp:cNvSpPr/>
      </dsp:nvSpPr>
      <dsp:spPr>
        <a:xfrm>
          <a:off x="299429" y="13345"/>
          <a:ext cx="4192015" cy="67896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dirty="0">
              <a:solidFill>
                <a:schemeClr val="bg1"/>
              </a:solidFill>
            </a:rPr>
            <a:t>C	=  55  - 62.9</a:t>
          </a:r>
          <a:endParaRPr lang="en-US" sz="2300" kern="1200" dirty="0">
            <a:solidFill>
              <a:schemeClr val="bg1"/>
            </a:solidFill>
          </a:endParaRPr>
        </a:p>
      </dsp:txBody>
      <dsp:txXfrm>
        <a:off x="332573" y="46489"/>
        <a:ext cx="4125727" cy="612672"/>
      </dsp:txXfrm>
    </dsp:sp>
    <dsp:sp modelId="{ACA771E2-0B51-4A2A-83D6-26730B397D70}">
      <dsp:nvSpPr>
        <dsp:cNvPr id="0" name=""/>
        <dsp:cNvSpPr/>
      </dsp:nvSpPr>
      <dsp:spPr>
        <a:xfrm>
          <a:off x="0" y="1396105"/>
          <a:ext cx="5988593" cy="579600"/>
        </a:xfrm>
        <a:prstGeom prst="rect">
          <a:avLst/>
        </a:prstGeom>
        <a:solidFill>
          <a:schemeClr val="lt1">
            <a:alpha val="90000"/>
            <a:hueOff val="0"/>
            <a:satOff val="0"/>
            <a:lumOff val="0"/>
            <a:alphaOff val="0"/>
          </a:schemeClr>
        </a:solidFill>
        <a:ln w="15875" cap="flat" cmpd="sng" algn="ctr">
          <a:solidFill>
            <a:schemeClr val="accent3">
              <a:hueOff val="1968062"/>
              <a:satOff val="-15351"/>
              <a:lumOff val="-392"/>
              <a:alphaOff val="0"/>
            </a:schemeClr>
          </a:solidFill>
          <a:prstDash val="solid"/>
        </a:ln>
        <a:effectLst/>
      </dsp:spPr>
      <dsp:style>
        <a:lnRef idx="2">
          <a:scrgbClr r="0" g="0" b="0"/>
        </a:lnRef>
        <a:fillRef idx="1">
          <a:scrgbClr r="0" g="0" b="0"/>
        </a:fillRef>
        <a:effectRef idx="0">
          <a:scrgbClr r="0" g="0" b="0"/>
        </a:effectRef>
        <a:fontRef idx="minor"/>
      </dsp:style>
    </dsp:sp>
    <dsp:sp modelId="{E3C1AFF1-7400-44EC-A723-E74A84DC4B81}">
      <dsp:nvSpPr>
        <dsp:cNvPr id="0" name=""/>
        <dsp:cNvSpPr/>
      </dsp:nvSpPr>
      <dsp:spPr>
        <a:xfrm>
          <a:off x="299429" y="1056625"/>
          <a:ext cx="4192015" cy="678960"/>
        </a:xfrm>
        <a:prstGeom prst="roundRect">
          <a:avLst/>
        </a:prstGeom>
        <a:solidFill>
          <a:schemeClr val="accent3">
            <a:hueOff val="1968062"/>
            <a:satOff val="-15351"/>
            <a:lumOff val="-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dirty="0">
              <a:solidFill>
                <a:schemeClr val="bg1"/>
              </a:solidFill>
            </a:rPr>
            <a:t>D	= 45 - 54.9</a:t>
          </a:r>
          <a:endParaRPr lang="en-US" sz="2300" kern="1200" dirty="0">
            <a:solidFill>
              <a:schemeClr val="bg1"/>
            </a:solidFill>
          </a:endParaRPr>
        </a:p>
      </dsp:txBody>
      <dsp:txXfrm>
        <a:off x="332573" y="1089769"/>
        <a:ext cx="4125727" cy="612672"/>
      </dsp:txXfrm>
    </dsp:sp>
    <dsp:sp modelId="{80C61BDC-4967-4044-A881-817F461F6510}">
      <dsp:nvSpPr>
        <dsp:cNvPr id="0" name=""/>
        <dsp:cNvSpPr/>
      </dsp:nvSpPr>
      <dsp:spPr>
        <a:xfrm>
          <a:off x="0" y="2439385"/>
          <a:ext cx="5988593" cy="579600"/>
        </a:xfrm>
        <a:prstGeom prst="rect">
          <a:avLst/>
        </a:prstGeom>
        <a:solidFill>
          <a:schemeClr val="lt1">
            <a:alpha val="90000"/>
            <a:hueOff val="0"/>
            <a:satOff val="0"/>
            <a:lumOff val="0"/>
            <a:alphaOff val="0"/>
          </a:schemeClr>
        </a:solidFill>
        <a:ln w="15875" cap="flat" cmpd="sng" algn="ctr">
          <a:solidFill>
            <a:schemeClr val="accent3">
              <a:hueOff val="3936125"/>
              <a:satOff val="-30703"/>
              <a:lumOff val="-785"/>
              <a:alphaOff val="0"/>
            </a:schemeClr>
          </a:solidFill>
          <a:prstDash val="solid"/>
        </a:ln>
        <a:effectLst/>
      </dsp:spPr>
      <dsp:style>
        <a:lnRef idx="2">
          <a:scrgbClr r="0" g="0" b="0"/>
        </a:lnRef>
        <a:fillRef idx="1">
          <a:scrgbClr r="0" g="0" b="0"/>
        </a:fillRef>
        <a:effectRef idx="0">
          <a:scrgbClr r="0" g="0" b="0"/>
        </a:effectRef>
        <a:fontRef idx="minor"/>
      </dsp:style>
    </dsp:sp>
    <dsp:sp modelId="{386E928B-24A2-4B23-9523-3F849B34FEEF}">
      <dsp:nvSpPr>
        <dsp:cNvPr id="0" name=""/>
        <dsp:cNvSpPr/>
      </dsp:nvSpPr>
      <dsp:spPr>
        <a:xfrm>
          <a:off x="299429" y="2099905"/>
          <a:ext cx="4192015" cy="678960"/>
        </a:xfrm>
        <a:prstGeom prst="roundRect">
          <a:avLst/>
        </a:prstGeom>
        <a:solidFill>
          <a:schemeClr val="accent3">
            <a:hueOff val="3936125"/>
            <a:satOff val="-30703"/>
            <a:lumOff val="-7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kern="1200" dirty="0">
              <a:solidFill>
                <a:schemeClr val="bg1"/>
              </a:solidFill>
            </a:rPr>
            <a:t>E	= ≤ 44.9</a:t>
          </a:r>
          <a:endParaRPr lang="en-US" sz="2300" kern="1200" dirty="0">
            <a:solidFill>
              <a:schemeClr val="bg1"/>
            </a:solidFill>
          </a:endParaRPr>
        </a:p>
      </dsp:txBody>
      <dsp:txXfrm>
        <a:off x="332573" y="2133049"/>
        <a:ext cx="4125727" cy="612672"/>
      </dsp:txXfrm>
    </dsp:sp>
    <dsp:sp modelId="{5EC5AAC8-AC23-4A82-8B99-1D8426ABB710}">
      <dsp:nvSpPr>
        <dsp:cNvPr id="0" name=""/>
        <dsp:cNvSpPr/>
      </dsp:nvSpPr>
      <dsp:spPr>
        <a:xfrm>
          <a:off x="0" y="3482665"/>
          <a:ext cx="5988593" cy="579600"/>
        </a:xfrm>
        <a:prstGeom prst="rect">
          <a:avLst/>
        </a:prstGeom>
        <a:solidFill>
          <a:schemeClr val="lt1">
            <a:alpha val="90000"/>
            <a:hueOff val="0"/>
            <a:satOff val="0"/>
            <a:lumOff val="0"/>
            <a:alphaOff val="0"/>
          </a:schemeClr>
        </a:solidFill>
        <a:ln w="15875" cap="flat" cmpd="sng" algn="ctr">
          <a:solidFill>
            <a:schemeClr val="accent3">
              <a:hueOff val="5904187"/>
              <a:satOff val="-46054"/>
              <a:lumOff val="-1177"/>
              <a:alphaOff val="0"/>
            </a:schemeClr>
          </a:solidFill>
          <a:prstDash val="solid"/>
        </a:ln>
        <a:effectLst/>
      </dsp:spPr>
      <dsp:style>
        <a:lnRef idx="2">
          <a:scrgbClr r="0" g="0" b="0"/>
        </a:lnRef>
        <a:fillRef idx="1">
          <a:scrgbClr r="0" g="0" b="0"/>
        </a:fillRef>
        <a:effectRef idx="0">
          <a:scrgbClr r="0" g="0" b="0"/>
        </a:effectRef>
        <a:fontRef idx="minor"/>
      </dsp:style>
    </dsp:sp>
    <dsp:sp modelId="{318966B9-03C7-44F4-962C-07655C596ACB}">
      <dsp:nvSpPr>
        <dsp:cNvPr id="0" name=""/>
        <dsp:cNvSpPr/>
      </dsp:nvSpPr>
      <dsp:spPr>
        <a:xfrm>
          <a:off x="299429" y="3143185"/>
          <a:ext cx="4192015" cy="678960"/>
        </a:xfrm>
        <a:prstGeom prst="roundRect">
          <a:avLst/>
        </a:prstGeom>
        <a:solidFill>
          <a:schemeClr val="accent3">
            <a:hueOff val="5904187"/>
            <a:satOff val="-46054"/>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448" tIns="0" rIns="158448" bIns="0" numCol="1" spcCol="1270" anchor="ctr" anchorCtr="0">
          <a:noAutofit/>
        </a:bodyPr>
        <a:lstStyle/>
        <a:p>
          <a:pPr marL="0" lvl="0" indent="0" algn="l" defTabSz="1022350">
            <a:lnSpc>
              <a:spcPct val="90000"/>
            </a:lnSpc>
            <a:spcBef>
              <a:spcPct val="0"/>
            </a:spcBef>
            <a:spcAft>
              <a:spcPct val="35000"/>
            </a:spcAft>
            <a:buNone/>
          </a:pPr>
          <a:r>
            <a:rPr lang="id-ID" sz="2300" b="1" kern="1200" dirty="0">
              <a:solidFill>
                <a:schemeClr val="bg1"/>
              </a:solidFill>
            </a:rPr>
            <a:t>Kehadiran min 75%</a:t>
          </a:r>
          <a:endParaRPr lang="en-US" sz="2300" b="1" kern="1200" dirty="0">
            <a:solidFill>
              <a:schemeClr val="bg1"/>
            </a:solidFill>
          </a:endParaRPr>
        </a:p>
      </dsp:txBody>
      <dsp:txXfrm>
        <a:off x="332573" y="3176329"/>
        <a:ext cx="4125727" cy="6126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198D60-271C-468E-A23C-407D8DF3603E}">
      <dsp:nvSpPr>
        <dsp:cNvPr id="0" name=""/>
        <dsp:cNvSpPr/>
      </dsp:nvSpPr>
      <dsp:spPr>
        <a:xfrm>
          <a:off x="-5437928" y="-833076"/>
          <a:ext cx="6478222" cy="6478222"/>
        </a:xfrm>
        <a:prstGeom prst="blockArc">
          <a:avLst>
            <a:gd name="adj1" fmla="val 18900000"/>
            <a:gd name="adj2" fmla="val 2700000"/>
            <a:gd name="adj3" fmla="val 333"/>
          </a:avLst>
        </a:pr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A0E3A2-36B9-40B2-BDAE-186AAA37D3F2}">
      <dsp:nvSpPr>
        <dsp:cNvPr id="0" name=""/>
        <dsp:cNvSpPr/>
      </dsp:nvSpPr>
      <dsp:spPr>
        <a:xfrm>
          <a:off x="337566" y="218756"/>
          <a:ext cx="5917658" cy="43732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id-ID" sz="1400" kern="1200" dirty="0">
              <a:solidFill>
                <a:schemeClr val="bg1"/>
              </a:solidFill>
            </a:rPr>
            <a:t>Perkenalan, Kontrak Perkuliahan, RPS, Gambaran Umum Mata Kuliah Metode Penelitian Kualitatif</a:t>
          </a:r>
          <a:endParaRPr lang="en-US" sz="1400" kern="1200" dirty="0">
            <a:solidFill>
              <a:schemeClr val="bg1"/>
            </a:solidFill>
          </a:endParaRPr>
        </a:p>
      </dsp:txBody>
      <dsp:txXfrm>
        <a:off x="337566" y="218756"/>
        <a:ext cx="5917658" cy="437320"/>
      </dsp:txXfrm>
    </dsp:sp>
    <dsp:sp modelId="{9267F569-ECE7-41DA-83A1-95AA1504CA23}">
      <dsp:nvSpPr>
        <dsp:cNvPr id="0" name=""/>
        <dsp:cNvSpPr/>
      </dsp:nvSpPr>
      <dsp:spPr>
        <a:xfrm>
          <a:off x="64241" y="164091"/>
          <a:ext cx="546651" cy="546651"/>
        </a:xfrm>
        <a:prstGeom prst="ellipse">
          <a:avLst/>
        </a:prstGeom>
        <a:solidFill>
          <a:schemeClr val="lt1">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9EEA53-1167-4098-8985-59D8DE37DD7D}">
      <dsp:nvSpPr>
        <dsp:cNvPr id="0" name=""/>
        <dsp:cNvSpPr/>
      </dsp:nvSpPr>
      <dsp:spPr>
        <a:xfrm>
          <a:off x="733600" y="875123"/>
          <a:ext cx="5521624" cy="437320"/>
        </a:xfrm>
        <a:prstGeom prst="rect">
          <a:avLst/>
        </a:prstGeom>
        <a:solidFill>
          <a:schemeClr val="accent3">
            <a:hueOff val="984031"/>
            <a:satOff val="-7676"/>
            <a:lumOff val="-19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solidFill>
            </a:rPr>
            <a:t>Perbedaan</a:t>
          </a:r>
          <a:r>
            <a:rPr lang="en-US" sz="1400" kern="1200" dirty="0">
              <a:solidFill>
                <a:schemeClr val="bg1"/>
              </a:solidFill>
            </a:rPr>
            <a:t> </a:t>
          </a:r>
          <a:r>
            <a:rPr lang="en-US" sz="1400" kern="1200" dirty="0" err="1">
              <a:solidFill>
                <a:schemeClr val="bg1"/>
              </a:solidFill>
            </a:rPr>
            <a:t>Penelitian</a:t>
          </a:r>
          <a:r>
            <a:rPr lang="en-US" sz="1400" kern="1200" dirty="0">
              <a:solidFill>
                <a:schemeClr val="bg1"/>
              </a:solidFill>
            </a:rPr>
            <a:t> </a:t>
          </a:r>
          <a:r>
            <a:rPr lang="en-US" sz="1400" kern="1200" dirty="0" err="1">
              <a:solidFill>
                <a:schemeClr val="bg1"/>
              </a:solidFill>
            </a:rPr>
            <a:t>Kualitatif</a:t>
          </a:r>
          <a:r>
            <a:rPr lang="en-US" sz="1400" kern="1200" dirty="0">
              <a:solidFill>
                <a:schemeClr val="bg1"/>
              </a:solidFill>
            </a:rPr>
            <a:t> </a:t>
          </a:r>
          <a:r>
            <a:rPr lang="en-US" sz="1400" kern="1200" dirty="0" err="1">
              <a:solidFill>
                <a:schemeClr val="bg1"/>
              </a:solidFill>
            </a:rPr>
            <a:t>dan</a:t>
          </a:r>
          <a:r>
            <a:rPr lang="en-US" sz="1400" kern="1200" dirty="0">
              <a:solidFill>
                <a:schemeClr val="bg1"/>
              </a:solidFill>
            </a:rPr>
            <a:t> </a:t>
          </a:r>
          <a:r>
            <a:rPr lang="en-US" sz="1400" kern="1200" dirty="0" err="1">
              <a:solidFill>
                <a:schemeClr val="bg1"/>
              </a:solidFill>
            </a:rPr>
            <a:t>Kuantitatif</a:t>
          </a:r>
          <a:endParaRPr lang="en-US" sz="1400" kern="1200" dirty="0">
            <a:solidFill>
              <a:schemeClr val="bg1"/>
            </a:solidFill>
          </a:endParaRPr>
        </a:p>
      </dsp:txBody>
      <dsp:txXfrm>
        <a:off x="733600" y="875123"/>
        <a:ext cx="5521624" cy="437320"/>
      </dsp:txXfrm>
    </dsp:sp>
    <dsp:sp modelId="{82A98254-6DF1-43D2-B130-98FAA24CF538}">
      <dsp:nvSpPr>
        <dsp:cNvPr id="0" name=""/>
        <dsp:cNvSpPr/>
      </dsp:nvSpPr>
      <dsp:spPr>
        <a:xfrm>
          <a:off x="460274" y="820457"/>
          <a:ext cx="546651" cy="546651"/>
        </a:xfrm>
        <a:prstGeom prst="ellipse">
          <a:avLst/>
        </a:prstGeom>
        <a:solidFill>
          <a:schemeClr val="lt1">
            <a:hueOff val="0"/>
            <a:satOff val="0"/>
            <a:lumOff val="0"/>
            <a:alphaOff val="0"/>
          </a:schemeClr>
        </a:solidFill>
        <a:ln w="15875" cap="flat" cmpd="sng" algn="ctr">
          <a:solidFill>
            <a:schemeClr val="accent3">
              <a:hueOff val="984031"/>
              <a:satOff val="-7676"/>
              <a:lumOff val="-196"/>
              <a:alphaOff val="0"/>
            </a:schemeClr>
          </a:solidFill>
          <a:prstDash val="solid"/>
        </a:ln>
        <a:effectLst/>
      </dsp:spPr>
      <dsp:style>
        <a:lnRef idx="2">
          <a:scrgbClr r="0" g="0" b="0"/>
        </a:lnRef>
        <a:fillRef idx="1">
          <a:scrgbClr r="0" g="0" b="0"/>
        </a:fillRef>
        <a:effectRef idx="0">
          <a:scrgbClr r="0" g="0" b="0"/>
        </a:effectRef>
        <a:fontRef idx="minor"/>
      </dsp:style>
    </dsp:sp>
    <dsp:sp modelId="{0C7B8CED-E022-476A-B216-324C93504F19}">
      <dsp:nvSpPr>
        <dsp:cNvPr id="0" name=""/>
        <dsp:cNvSpPr/>
      </dsp:nvSpPr>
      <dsp:spPr>
        <a:xfrm>
          <a:off x="950624" y="1531008"/>
          <a:ext cx="5304600" cy="437320"/>
        </a:xfrm>
        <a:prstGeom prst="rect">
          <a:avLst/>
        </a:prstGeom>
        <a:solidFill>
          <a:schemeClr val="accent3">
            <a:hueOff val="1968062"/>
            <a:satOff val="-15351"/>
            <a:lumOff val="-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solidFill>
            </a:rPr>
            <a:t>Definisi</a:t>
          </a:r>
          <a:r>
            <a:rPr lang="en-US" sz="1400" kern="1200" dirty="0">
              <a:solidFill>
                <a:schemeClr val="bg1"/>
              </a:solidFill>
            </a:rPr>
            <a:t> </a:t>
          </a:r>
          <a:r>
            <a:rPr lang="en-US" sz="1400" kern="1200" dirty="0" err="1">
              <a:solidFill>
                <a:schemeClr val="bg1"/>
              </a:solidFill>
            </a:rPr>
            <a:t>Masalah</a:t>
          </a:r>
          <a:r>
            <a:rPr lang="en-US" sz="1400" kern="1200" dirty="0">
              <a:solidFill>
                <a:schemeClr val="bg1"/>
              </a:solidFill>
            </a:rPr>
            <a:t>, </a:t>
          </a:r>
          <a:r>
            <a:rPr lang="en-US" sz="1400" kern="1200" dirty="0" err="1">
              <a:solidFill>
                <a:schemeClr val="bg1"/>
              </a:solidFill>
            </a:rPr>
            <a:t>Ciri</a:t>
          </a:r>
          <a:r>
            <a:rPr lang="en-US" sz="1400" kern="1200" dirty="0">
              <a:solidFill>
                <a:schemeClr val="bg1"/>
              </a:solidFill>
            </a:rPr>
            <a:t> </a:t>
          </a:r>
          <a:r>
            <a:rPr lang="en-US" sz="1400" kern="1200" dirty="0" err="1">
              <a:solidFill>
                <a:schemeClr val="bg1"/>
              </a:solidFill>
            </a:rPr>
            <a:t>dan</a:t>
          </a:r>
          <a:r>
            <a:rPr lang="en-US" sz="1400" kern="1200" dirty="0">
              <a:solidFill>
                <a:schemeClr val="bg1"/>
              </a:solidFill>
            </a:rPr>
            <a:t> </a:t>
          </a:r>
          <a:r>
            <a:rPr lang="en-US" sz="1400" kern="1200" dirty="0" err="1">
              <a:solidFill>
                <a:schemeClr val="bg1"/>
              </a:solidFill>
            </a:rPr>
            <a:t>Identifikasi</a:t>
          </a:r>
          <a:r>
            <a:rPr lang="en-US" sz="1400" kern="1200" dirty="0">
              <a:solidFill>
                <a:schemeClr val="bg1"/>
              </a:solidFill>
            </a:rPr>
            <a:t> </a:t>
          </a:r>
          <a:r>
            <a:rPr lang="en-US" sz="1400" kern="1200" dirty="0" err="1">
              <a:solidFill>
                <a:schemeClr val="bg1"/>
              </a:solidFill>
            </a:rPr>
            <a:t>Masalah</a:t>
          </a:r>
          <a:endParaRPr lang="en-US" sz="1400" kern="1200" dirty="0">
            <a:solidFill>
              <a:schemeClr val="bg1"/>
            </a:solidFill>
          </a:endParaRPr>
        </a:p>
      </dsp:txBody>
      <dsp:txXfrm>
        <a:off x="950624" y="1531008"/>
        <a:ext cx="5304600" cy="437320"/>
      </dsp:txXfrm>
    </dsp:sp>
    <dsp:sp modelId="{7FDB9376-D14E-4D17-8E90-E4B0A0ED8AA9}">
      <dsp:nvSpPr>
        <dsp:cNvPr id="0" name=""/>
        <dsp:cNvSpPr/>
      </dsp:nvSpPr>
      <dsp:spPr>
        <a:xfrm>
          <a:off x="677298" y="1476343"/>
          <a:ext cx="546651" cy="546651"/>
        </a:xfrm>
        <a:prstGeom prst="ellipse">
          <a:avLst/>
        </a:prstGeom>
        <a:solidFill>
          <a:schemeClr val="lt1">
            <a:hueOff val="0"/>
            <a:satOff val="0"/>
            <a:lumOff val="0"/>
            <a:alphaOff val="0"/>
          </a:schemeClr>
        </a:solidFill>
        <a:ln w="15875" cap="flat" cmpd="sng" algn="ctr">
          <a:solidFill>
            <a:schemeClr val="accent3">
              <a:hueOff val="1968062"/>
              <a:satOff val="-15351"/>
              <a:lumOff val="-392"/>
              <a:alphaOff val="0"/>
            </a:schemeClr>
          </a:solidFill>
          <a:prstDash val="solid"/>
        </a:ln>
        <a:effectLst/>
      </dsp:spPr>
      <dsp:style>
        <a:lnRef idx="2">
          <a:scrgbClr r="0" g="0" b="0"/>
        </a:lnRef>
        <a:fillRef idx="1">
          <a:scrgbClr r="0" g="0" b="0"/>
        </a:fillRef>
        <a:effectRef idx="0">
          <a:scrgbClr r="0" g="0" b="0"/>
        </a:effectRef>
        <a:fontRef idx="minor"/>
      </dsp:style>
    </dsp:sp>
    <dsp:sp modelId="{E0BCE166-394E-4A8C-8BB9-74258DF58363}">
      <dsp:nvSpPr>
        <dsp:cNvPr id="0" name=""/>
        <dsp:cNvSpPr/>
      </dsp:nvSpPr>
      <dsp:spPr>
        <a:xfrm>
          <a:off x="1019918" y="2187374"/>
          <a:ext cx="5235306" cy="437320"/>
        </a:xfrm>
        <a:prstGeom prst="rect">
          <a:avLst/>
        </a:prstGeom>
        <a:solidFill>
          <a:schemeClr val="accent3">
            <a:hueOff val="2952094"/>
            <a:satOff val="-23027"/>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fi-FI" sz="1400" kern="1200" dirty="0">
              <a:solidFill>
                <a:schemeClr val="bg1"/>
              </a:solidFill>
            </a:rPr>
            <a:t>Rumusan Masalah, Tujuan dan Manfaat Penelitian</a:t>
          </a:r>
          <a:endParaRPr lang="en-US" sz="1400" kern="1200" dirty="0">
            <a:solidFill>
              <a:schemeClr val="bg1"/>
            </a:solidFill>
          </a:endParaRPr>
        </a:p>
      </dsp:txBody>
      <dsp:txXfrm>
        <a:off x="1019918" y="2187374"/>
        <a:ext cx="5235306" cy="437320"/>
      </dsp:txXfrm>
    </dsp:sp>
    <dsp:sp modelId="{87C3B06A-2AAD-45FC-A75C-15EFBF942D4B}">
      <dsp:nvSpPr>
        <dsp:cNvPr id="0" name=""/>
        <dsp:cNvSpPr/>
      </dsp:nvSpPr>
      <dsp:spPr>
        <a:xfrm>
          <a:off x="746592" y="2132709"/>
          <a:ext cx="546651" cy="546651"/>
        </a:xfrm>
        <a:prstGeom prst="ellipse">
          <a:avLst/>
        </a:prstGeom>
        <a:solidFill>
          <a:schemeClr val="lt1">
            <a:hueOff val="0"/>
            <a:satOff val="0"/>
            <a:lumOff val="0"/>
            <a:alphaOff val="0"/>
          </a:schemeClr>
        </a:solidFill>
        <a:ln w="15875" cap="flat" cmpd="sng" algn="ctr">
          <a:solidFill>
            <a:schemeClr val="accent3">
              <a:hueOff val="2952094"/>
              <a:satOff val="-23027"/>
              <a:lumOff val="-588"/>
              <a:alphaOff val="0"/>
            </a:schemeClr>
          </a:solidFill>
          <a:prstDash val="solid"/>
        </a:ln>
        <a:effectLst/>
      </dsp:spPr>
      <dsp:style>
        <a:lnRef idx="2">
          <a:scrgbClr r="0" g="0" b="0"/>
        </a:lnRef>
        <a:fillRef idx="1">
          <a:scrgbClr r="0" g="0" b="0"/>
        </a:fillRef>
        <a:effectRef idx="0">
          <a:scrgbClr r="0" g="0" b="0"/>
        </a:effectRef>
        <a:fontRef idx="minor"/>
      </dsp:style>
    </dsp:sp>
    <dsp:sp modelId="{B759F320-1149-43DC-B0C7-F669B0158937}">
      <dsp:nvSpPr>
        <dsp:cNvPr id="0" name=""/>
        <dsp:cNvSpPr/>
      </dsp:nvSpPr>
      <dsp:spPr>
        <a:xfrm>
          <a:off x="950624" y="2843740"/>
          <a:ext cx="5304600" cy="437320"/>
        </a:xfrm>
        <a:prstGeom prst="rect">
          <a:avLst/>
        </a:prstGeom>
        <a:solidFill>
          <a:schemeClr val="accent3">
            <a:hueOff val="3936125"/>
            <a:satOff val="-30703"/>
            <a:lumOff val="-7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solidFill>
            </a:rPr>
            <a:t>Jenis-jenis</a:t>
          </a:r>
          <a:r>
            <a:rPr lang="en-US" sz="1400" kern="1200" dirty="0">
              <a:solidFill>
                <a:schemeClr val="bg1"/>
              </a:solidFill>
            </a:rPr>
            <a:t> </a:t>
          </a:r>
          <a:r>
            <a:rPr lang="en-US" sz="1400" kern="1200" dirty="0" err="1">
              <a:solidFill>
                <a:schemeClr val="bg1"/>
              </a:solidFill>
            </a:rPr>
            <a:t>Riset</a:t>
          </a:r>
          <a:r>
            <a:rPr lang="en-US" sz="1400" kern="1200" dirty="0">
              <a:solidFill>
                <a:schemeClr val="bg1"/>
              </a:solidFill>
            </a:rPr>
            <a:t> </a:t>
          </a:r>
          <a:r>
            <a:rPr lang="en-US" sz="1400" kern="1200" dirty="0" err="1">
              <a:solidFill>
                <a:schemeClr val="bg1"/>
              </a:solidFill>
            </a:rPr>
            <a:t>Sosial</a:t>
          </a:r>
          <a:endParaRPr lang="en-US" sz="1400" kern="1200" dirty="0">
            <a:solidFill>
              <a:schemeClr val="bg1"/>
            </a:solidFill>
          </a:endParaRPr>
        </a:p>
      </dsp:txBody>
      <dsp:txXfrm>
        <a:off x="950624" y="2843740"/>
        <a:ext cx="5304600" cy="437320"/>
      </dsp:txXfrm>
    </dsp:sp>
    <dsp:sp modelId="{AAF1E03D-2615-4AB9-AF09-7E45476C1622}">
      <dsp:nvSpPr>
        <dsp:cNvPr id="0" name=""/>
        <dsp:cNvSpPr/>
      </dsp:nvSpPr>
      <dsp:spPr>
        <a:xfrm>
          <a:off x="677298" y="2789075"/>
          <a:ext cx="546651" cy="546651"/>
        </a:xfrm>
        <a:prstGeom prst="ellipse">
          <a:avLst/>
        </a:prstGeom>
        <a:solidFill>
          <a:schemeClr val="lt1">
            <a:hueOff val="0"/>
            <a:satOff val="0"/>
            <a:lumOff val="0"/>
            <a:alphaOff val="0"/>
          </a:schemeClr>
        </a:solidFill>
        <a:ln w="15875" cap="flat" cmpd="sng" algn="ctr">
          <a:solidFill>
            <a:schemeClr val="accent3">
              <a:hueOff val="3936125"/>
              <a:satOff val="-30703"/>
              <a:lumOff val="-785"/>
              <a:alphaOff val="0"/>
            </a:schemeClr>
          </a:solidFill>
          <a:prstDash val="solid"/>
        </a:ln>
        <a:effectLst/>
      </dsp:spPr>
      <dsp:style>
        <a:lnRef idx="2">
          <a:scrgbClr r="0" g="0" b="0"/>
        </a:lnRef>
        <a:fillRef idx="1">
          <a:scrgbClr r="0" g="0" b="0"/>
        </a:fillRef>
        <a:effectRef idx="0">
          <a:scrgbClr r="0" g="0" b="0"/>
        </a:effectRef>
        <a:fontRef idx="minor"/>
      </dsp:style>
    </dsp:sp>
    <dsp:sp modelId="{704E884F-7F0B-4F3D-952E-A9EF196ACF34}">
      <dsp:nvSpPr>
        <dsp:cNvPr id="0" name=""/>
        <dsp:cNvSpPr/>
      </dsp:nvSpPr>
      <dsp:spPr>
        <a:xfrm>
          <a:off x="733600" y="3499626"/>
          <a:ext cx="5521624" cy="437320"/>
        </a:xfrm>
        <a:prstGeom prst="rect">
          <a:avLst/>
        </a:prstGeom>
        <a:solidFill>
          <a:schemeClr val="accent3">
            <a:hueOff val="4920156"/>
            <a:satOff val="-38378"/>
            <a:lumOff val="-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fi-FI" sz="1400" kern="1200" dirty="0">
              <a:solidFill>
                <a:schemeClr val="bg1"/>
              </a:solidFill>
            </a:rPr>
            <a:t>Tinjauan Pusataka (Grand Teori, Kerangka Berfikir)</a:t>
          </a:r>
          <a:endParaRPr lang="en-US" sz="1400" kern="1200" dirty="0">
            <a:solidFill>
              <a:schemeClr val="bg1"/>
            </a:solidFill>
          </a:endParaRPr>
        </a:p>
      </dsp:txBody>
      <dsp:txXfrm>
        <a:off x="733600" y="3499626"/>
        <a:ext cx="5521624" cy="437320"/>
      </dsp:txXfrm>
    </dsp:sp>
    <dsp:sp modelId="{BDE9AF18-A8D4-43A9-9EF8-18AE971C90E3}">
      <dsp:nvSpPr>
        <dsp:cNvPr id="0" name=""/>
        <dsp:cNvSpPr/>
      </dsp:nvSpPr>
      <dsp:spPr>
        <a:xfrm>
          <a:off x="460274" y="3444960"/>
          <a:ext cx="546651" cy="546651"/>
        </a:xfrm>
        <a:prstGeom prst="ellipse">
          <a:avLst/>
        </a:prstGeom>
        <a:solidFill>
          <a:schemeClr val="lt1">
            <a:hueOff val="0"/>
            <a:satOff val="0"/>
            <a:lumOff val="0"/>
            <a:alphaOff val="0"/>
          </a:schemeClr>
        </a:solidFill>
        <a:ln w="15875" cap="flat" cmpd="sng" algn="ctr">
          <a:solidFill>
            <a:schemeClr val="accent3">
              <a:hueOff val="4920156"/>
              <a:satOff val="-38378"/>
              <a:lumOff val="-981"/>
              <a:alphaOff val="0"/>
            </a:schemeClr>
          </a:solidFill>
          <a:prstDash val="solid"/>
        </a:ln>
        <a:effectLst/>
      </dsp:spPr>
      <dsp:style>
        <a:lnRef idx="2">
          <a:scrgbClr r="0" g="0" b="0"/>
        </a:lnRef>
        <a:fillRef idx="1">
          <a:scrgbClr r="0" g="0" b="0"/>
        </a:fillRef>
        <a:effectRef idx="0">
          <a:scrgbClr r="0" g="0" b="0"/>
        </a:effectRef>
        <a:fontRef idx="minor"/>
      </dsp:style>
    </dsp:sp>
    <dsp:sp modelId="{B2CE02D7-8723-440F-B2F5-8EB38CBA1939}">
      <dsp:nvSpPr>
        <dsp:cNvPr id="0" name=""/>
        <dsp:cNvSpPr/>
      </dsp:nvSpPr>
      <dsp:spPr>
        <a:xfrm>
          <a:off x="337566" y="4155992"/>
          <a:ext cx="5917658" cy="437320"/>
        </a:xfrm>
        <a:prstGeom prst="rect">
          <a:avLst/>
        </a:prstGeom>
        <a:solidFill>
          <a:schemeClr val="accent3">
            <a:hueOff val="5904187"/>
            <a:satOff val="-46054"/>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7123"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solidFill>
            </a:rPr>
            <a:t>Penelitian</a:t>
          </a:r>
          <a:r>
            <a:rPr lang="en-US" sz="1400" kern="1200" dirty="0">
              <a:solidFill>
                <a:schemeClr val="bg1"/>
              </a:solidFill>
            </a:rPr>
            <a:t> </a:t>
          </a:r>
          <a:r>
            <a:rPr lang="en-US" sz="1400" kern="1200" dirty="0" err="1">
              <a:solidFill>
                <a:schemeClr val="bg1"/>
              </a:solidFill>
            </a:rPr>
            <a:t>Terdahulu</a:t>
          </a:r>
          <a:r>
            <a:rPr lang="en-US" sz="1400" kern="1200" dirty="0">
              <a:solidFill>
                <a:schemeClr val="bg1"/>
              </a:solidFill>
            </a:rPr>
            <a:t> (mapping)</a:t>
          </a:r>
        </a:p>
      </dsp:txBody>
      <dsp:txXfrm>
        <a:off x="337566" y="4155992"/>
        <a:ext cx="5917658" cy="437320"/>
      </dsp:txXfrm>
    </dsp:sp>
    <dsp:sp modelId="{18C8FD8E-1980-4FDD-A51F-5B0F8FFB7302}">
      <dsp:nvSpPr>
        <dsp:cNvPr id="0" name=""/>
        <dsp:cNvSpPr/>
      </dsp:nvSpPr>
      <dsp:spPr>
        <a:xfrm>
          <a:off x="64241" y="4101327"/>
          <a:ext cx="546651" cy="546651"/>
        </a:xfrm>
        <a:prstGeom prst="ellipse">
          <a:avLst/>
        </a:prstGeom>
        <a:solidFill>
          <a:schemeClr val="lt1">
            <a:hueOff val="0"/>
            <a:satOff val="0"/>
            <a:lumOff val="0"/>
            <a:alphaOff val="0"/>
          </a:schemeClr>
        </a:solidFill>
        <a:ln w="15875" cap="flat" cmpd="sng" algn="ctr">
          <a:solidFill>
            <a:schemeClr val="accent3">
              <a:hueOff val="5904187"/>
              <a:satOff val="-46054"/>
              <a:lumOff val="-1177"/>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94CAA-E3D0-4166-BE2E-55996CB8D330}">
      <dsp:nvSpPr>
        <dsp:cNvPr id="0" name=""/>
        <dsp:cNvSpPr/>
      </dsp:nvSpPr>
      <dsp:spPr>
        <a:xfrm>
          <a:off x="0" y="319136"/>
          <a:ext cx="5617029" cy="3528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70E14B-8EDB-45CA-A754-F9EFE12FC263}">
      <dsp:nvSpPr>
        <dsp:cNvPr id="0" name=""/>
        <dsp:cNvSpPr/>
      </dsp:nvSpPr>
      <dsp:spPr>
        <a:xfrm>
          <a:off x="280851" y="112496"/>
          <a:ext cx="3931920" cy="41328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solidFill>
            </a:rPr>
            <a:t>Teknik</a:t>
          </a:r>
          <a:r>
            <a:rPr lang="en-US" sz="1400" kern="1200" dirty="0">
              <a:solidFill>
                <a:schemeClr val="bg1"/>
              </a:solidFill>
            </a:rPr>
            <a:t> </a:t>
          </a:r>
          <a:r>
            <a:rPr lang="en-US" sz="1400" kern="1200" dirty="0" err="1">
              <a:solidFill>
                <a:schemeClr val="bg1"/>
              </a:solidFill>
            </a:rPr>
            <a:t>Penentuan</a:t>
          </a:r>
          <a:r>
            <a:rPr lang="en-US" sz="1400" kern="1200" dirty="0">
              <a:solidFill>
                <a:schemeClr val="bg1"/>
              </a:solidFill>
            </a:rPr>
            <a:t> </a:t>
          </a:r>
          <a:r>
            <a:rPr lang="en-US" sz="1400" kern="1200" dirty="0" err="1">
              <a:solidFill>
                <a:schemeClr val="bg1"/>
              </a:solidFill>
            </a:rPr>
            <a:t>Sampel</a:t>
          </a:r>
          <a:endParaRPr lang="en-US" sz="1400" kern="1200" dirty="0">
            <a:solidFill>
              <a:schemeClr val="bg1"/>
            </a:solidFill>
          </a:endParaRPr>
        </a:p>
      </dsp:txBody>
      <dsp:txXfrm>
        <a:off x="301026" y="132671"/>
        <a:ext cx="3891570" cy="372930"/>
      </dsp:txXfrm>
    </dsp:sp>
    <dsp:sp modelId="{01AD7416-EBE9-4DC7-A53F-464B0F9D8E2A}">
      <dsp:nvSpPr>
        <dsp:cNvPr id="0" name=""/>
        <dsp:cNvSpPr/>
      </dsp:nvSpPr>
      <dsp:spPr>
        <a:xfrm>
          <a:off x="0" y="954177"/>
          <a:ext cx="5617029" cy="35280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F3A7B4-F08B-4DC9-941E-E5DBE07F142B}">
      <dsp:nvSpPr>
        <dsp:cNvPr id="0" name=""/>
        <dsp:cNvSpPr/>
      </dsp:nvSpPr>
      <dsp:spPr>
        <a:xfrm>
          <a:off x="280851" y="747536"/>
          <a:ext cx="3931920" cy="41328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id-ID" sz="1400" kern="1200" dirty="0">
              <a:solidFill>
                <a:schemeClr val="bg1"/>
              </a:solidFill>
            </a:rPr>
            <a:t>Teknik Pengumpulan data</a:t>
          </a:r>
          <a:endParaRPr lang="en-US" sz="1400" kern="1200" dirty="0">
            <a:solidFill>
              <a:schemeClr val="bg1"/>
            </a:solidFill>
          </a:endParaRPr>
        </a:p>
      </dsp:txBody>
      <dsp:txXfrm>
        <a:off x="301026" y="767711"/>
        <a:ext cx="3891570" cy="372930"/>
      </dsp:txXfrm>
    </dsp:sp>
    <dsp:sp modelId="{D69363D4-79B4-4105-9E8F-FC5F9C991543}">
      <dsp:nvSpPr>
        <dsp:cNvPr id="0" name=""/>
        <dsp:cNvSpPr/>
      </dsp:nvSpPr>
      <dsp:spPr>
        <a:xfrm>
          <a:off x="0" y="1589217"/>
          <a:ext cx="5617029" cy="352800"/>
        </a:xfrm>
        <a:prstGeom prst="rect">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4C6FE2-B358-44B5-A28B-6B607450745F}">
      <dsp:nvSpPr>
        <dsp:cNvPr id="0" name=""/>
        <dsp:cNvSpPr/>
      </dsp:nvSpPr>
      <dsp:spPr>
        <a:xfrm>
          <a:off x="280851" y="1382577"/>
          <a:ext cx="3931920" cy="41328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en-US" sz="1400" kern="1200">
              <a:solidFill>
                <a:schemeClr val="bg1"/>
              </a:solidFill>
            </a:rPr>
            <a:t>Teknik Analisis data</a:t>
          </a:r>
          <a:endParaRPr lang="en-US" sz="1400" kern="1200" dirty="0">
            <a:solidFill>
              <a:schemeClr val="bg1"/>
            </a:solidFill>
          </a:endParaRPr>
        </a:p>
      </dsp:txBody>
      <dsp:txXfrm>
        <a:off x="301026" y="1402752"/>
        <a:ext cx="3891570" cy="372930"/>
      </dsp:txXfrm>
    </dsp:sp>
    <dsp:sp modelId="{DB02D423-A866-4F9D-A1D1-9F200BCE7F2D}">
      <dsp:nvSpPr>
        <dsp:cNvPr id="0" name=""/>
        <dsp:cNvSpPr/>
      </dsp:nvSpPr>
      <dsp:spPr>
        <a:xfrm>
          <a:off x="0" y="2224257"/>
          <a:ext cx="5617029" cy="352800"/>
        </a:xfrm>
        <a:prstGeom prst="rect">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93AF91-0A73-4CA4-82BC-1EF6105CB9AF}">
      <dsp:nvSpPr>
        <dsp:cNvPr id="0" name=""/>
        <dsp:cNvSpPr/>
      </dsp:nvSpPr>
      <dsp:spPr>
        <a:xfrm>
          <a:off x="280851" y="2017617"/>
          <a:ext cx="3931920" cy="4132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solidFill>
            </a:rPr>
            <a:t>Jenis-jenis</a:t>
          </a:r>
          <a:r>
            <a:rPr lang="en-US" sz="1400" kern="1200" dirty="0">
              <a:solidFill>
                <a:schemeClr val="bg1"/>
              </a:solidFill>
            </a:rPr>
            <a:t> </a:t>
          </a:r>
          <a:r>
            <a:rPr lang="en-US" sz="1400" kern="1200" dirty="0" err="1">
              <a:solidFill>
                <a:schemeClr val="bg1"/>
              </a:solidFill>
            </a:rPr>
            <a:t>Uji</a:t>
          </a:r>
          <a:r>
            <a:rPr lang="en-US" sz="1400" kern="1200" dirty="0">
              <a:solidFill>
                <a:schemeClr val="bg1"/>
              </a:solidFill>
            </a:rPr>
            <a:t> </a:t>
          </a:r>
          <a:r>
            <a:rPr lang="en-US" sz="1400" kern="1200" dirty="0" err="1">
              <a:solidFill>
                <a:schemeClr val="bg1"/>
              </a:solidFill>
            </a:rPr>
            <a:t>Hipotesis</a:t>
          </a:r>
          <a:endParaRPr lang="en-US" sz="1400" kern="1200" dirty="0">
            <a:solidFill>
              <a:schemeClr val="bg1"/>
            </a:solidFill>
          </a:endParaRPr>
        </a:p>
      </dsp:txBody>
      <dsp:txXfrm>
        <a:off x="301026" y="2037792"/>
        <a:ext cx="3891570" cy="372930"/>
      </dsp:txXfrm>
    </dsp:sp>
    <dsp:sp modelId="{49C5BBA2-8DB4-46ED-A9AF-F35926A81D07}">
      <dsp:nvSpPr>
        <dsp:cNvPr id="0" name=""/>
        <dsp:cNvSpPr/>
      </dsp:nvSpPr>
      <dsp:spPr>
        <a:xfrm>
          <a:off x="0" y="2859297"/>
          <a:ext cx="5617029" cy="352800"/>
        </a:xfrm>
        <a:prstGeom prst="rect">
          <a:avLst/>
        </a:prstGeom>
        <a:solidFill>
          <a:schemeClr val="lt1">
            <a:alpha val="90000"/>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18A8CC-3FC4-47CF-B6AB-AEB121586CE7}">
      <dsp:nvSpPr>
        <dsp:cNvPr id="0" name=""/>
        <dsp:cNvSpPr/>
      </dsp:nvSpPr>
      <dsp:spPr>
        <a:xfrm>
          <a:off x="280851" y="2652657"/>
          <a:ext cx="3931920" cy="413280"/>
        </a:xfrm>
        <a:prstGeom prst="round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en-US" sz="1400" kern="1200">
              <a:solidFill>
                <a:schemeClr val="bg1"/>
              </a:solidFill>
            </a:rPr>
            <a:t>Pengujian Reliabilitas dan Validitas</a:t>
          </a:r>
          <a:endParaRPr lang="en-US" sz="1400" kern="1200" dirty="0">
            <a:solidFill>
              <a:schemeClr val="bg1"/>
            </a:solidFill>
          </a:endParaRPr>
        </a:p>
      </dsp:txBody>
      <dsp:txXfrm>
        <a:off x="301026" y="2672832"/>
        <a:ext cx="3891570" cy="372930"/>
      </dsp:txXfrm>
    </dsp:sp>
    <dsp:sp modelId="{EA97F882-E350-447B-A13E-6C14DE7A8E60}">
      <dsp:nvSpPr>
        <dsp:cNvPr id="0" name=""/>
        <dsp:cNvSpPr/>
      </dsp:nvSpPr>
      <dsp:spPr>
        <a:xfrm>
          <a:off x="0" y="3494337"/>
          <a:ext cx="5617029" cy="3528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E2495B5-297C-44B6-BA20-2CEA7CCEF524}">
      <dsp:nvSpPr>
        <dsp:cNvPr id="0" name=""/>
        <dsp:cNvSpPr/>
      </dsp:nvSpPr>
      <dsp:spPr>
        <a:xfrm>
          <a:off x="280851" y="3287697"/>
          <a:ext cx="3931920" cy="41328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en-US" sz="1400" kern="1200">
              <a:solidFill>
                <a:schemeClr val="bg1"/>
              </a:solidFill>
            </a:rPr>
            <a:t>Sistematika Penulisan Proposal</a:t>
          </a:r>
          <a:endParaRPr lang="en-US" sz="1400" kern="1200" dirty="0">
            <a:solidFill>
              <a:schemeClr val="bg1"/>
            </a:solidFill>
          </a:endParaRPr>
        </a:p>
      </dsp:txBody>
      <dsp:txXfrm>
        <a:off x="301026" y="3307872"/>
        <a:ext cx="3891570" cy="372930"/>
      </dsp:txXfrm>
    </dsp:sp>
    <dsp:sp modelId="{712AC872-26B5-4899-9D8B-280C8CE0E7CE}">
      <dsp:nvSpPr>
        <dsp:cNvPr id="0" name=""/>
        <dsp:cNvSpPr/>
      </dsp:nvSpPr>
      <dsp:spPr>
        <a:xfrm>
          <a:off x="0" y="4129377"/>
          <a:ext cx="5617029" cy="35280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06B612-FAE6-4A53-B7BE-CEBA2B50302D}">
      <dsp:nvSpPr>
        <dsp:cNvPr id="0" name=""/>
        <dsp:cNvSpPr/>
      </dsp:nvSpPr>
      <dsp:spPr>
        <a:xfrm>
          <a:off x="280851" y="3922737"/>
          <a:ext cx="3931920" cy="41328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617" tIns="0" rIns="148617" bIns="0" numCol="1" spcCol="1270" anchor="ctr" anchorCtr="0">
          <a:noAutofit/>
        </a:bodyPr>
        <a:lstStyle/>
        <a:p>
          <a:pPr marL="0" lvl="0" indent="0" algn="l" defTabSz="622300">
            <a:lnSpc>
              <a:spcPct val="90000"/>
            </a:lnSpc>
            <a:spcBef>
              <a:spcPct val="0"/>
            </a:spcBef>
            <a:spcAft>
              <a:spcPct val="35000"/>
            </a:spcAft>
            <a:buNone/>
          </a:pPr>
          <a:r>
            <a:rPr lang="en-US" sz="1400" kern="1200">
              <a:solidFill>
                <a:schemeClr val="bg1"/>
              </a:solidFill>
            </a:rPr>
            <a:t>Praktik Outline Penulisan Skripsi</a:t>
          </a:r>
          <a:endParaRPr lang="en-US" sz="1400" kern="1200" dirty="0">
            <a:solidFill>
              <a:schemeClr val="bg1"/>
            </a:solidFill>
          </a:endParaRPr>
        </a:p>
      </dsp:txBody>
      <dsp:txXfrm>
        <a:off x="301026" y="3942912"/>
        <a:ext cx="3891570" cy="3729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32CF7E-F885-479F-87C3-35B9F22CD2F3}">
      <dsp:nvSpPr>
        <dsp:cNvPr id="0" name=""/>
        <dsp:cNvSpPr/>
      </dsp:nvSpPr>
      <dsp:spPr>
        <a:xfrm>
          <a:off x="3211" y="90112"/>
          <a:ext cx="3131297" cy="604800"/>
        </a:xfrm>
        <a:prstGeom prst="rect">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id-ID" sz="2100" kern="1200" dirty="0">
              <a:solidFill>
                <a:schemeClr val="bg1"/>
              </a:solidFill>
            </a:rPr>
            <a:t>PENELITIAN</a:t>
          </a:r>
          <a:endParaRPr lang="en-US" sz="2100" kern="1200" dirty="0">
            <a:solidFill>
              <a:schemeClr val="bg1"/>
            </a:solidFill>
          </a:endParaRPr>
        </a:p>
      </dsp:txBody>
      <dsp:txXfrm>
        <a:off x="3211" y="90112"/>
        <a:ext cx="3131297" cy="604800"/>
      </dsp:txXfrm>
    </dsp:sp>
    <dsp:sp modelId="{BCDF6306-02C6-4D04-BDDE-2B9D82F03248}">
      <dsp:nvSpPr>
        <dsp:cNvPr id="0" name=""/>
        <dsp:cNvSpPr/>
      </dsp:nvSpPr>
      <dsp:spPr>
        <a:xfrm>
          <a:off x="3211" y="694912"/>
          <a:ext cx="3131297" cy="3410737"/>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id-ID" sz="2100" b="0" i="0" kern="1200" dirty="0">
              <a:solidFill>
                <a:schemeClr val="bg1"/>
              </a:solidFill>
            </a:rPr>
            <a:t>PENYELIDIKAN TERHADAP SUATU OBJEK SECARA SISTEMATIS, KRITIS, ILMIAH DAN BERSIFAT FORMAL</a:t>
          </a:r>
          <a:endParaRPr lang="en-US" sz="2100" kern="1200" dirty="0">
            <a:solidFill>
              <a:schemeClr val="bg1"/>
            </a:solidFill>
          </a:endParaRPr>
        </a:p>
      </dsp:txBody>
      <dsp:txXfrm>
        <a:off x="3211" y="694912"/>
        <a:ext cx="3131297" cy="3410737"/>
      </dsp:txXfrm>
    </dsp:sp>
    <dsp:sp modelId="{426CFFC4-DB96-4660-ACEB-E4DDFB4A2A82}">
      <dsp:nvSpPr>
        <dsp:cNvPr id="0" name=""/>
        <dsp:cNvSpPr/>
      </dsp:nvSpPr>
      <dsp:spPr>
        <a:xfrm>
          <a:off x="3572890" y="90112"/>
          <a:ext cx="3131297" cy="604800"/>
        </a:xfrm>
        <a:prstGeom prst="rect">
          <a:avLst/>
        </a:prstGeom>
        <a:solidFill>
          <a:schemeClr val="accent5">
            <a:hueOff val="-75317"/>
            <a:satOff val="-14450"/>
            <a:lumOff val="2059"/>
            <a:alphaOff val="0"/>
          </a:schemeClr>
        </a:solidFill>
        <a:ln w="15875" cap="flat" cmpd="sng" algn="ctr">
          <a:solidFill>
            <a:schemeClr val="accent5">
              <a:hueOff val="-75317"/>
              <a:satOff val="-14450"/>
              <a:lumOff val="205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id-ID" sz="2100" kern="1200" dirty="0">
              <a:solidFill>
                <a:schemeClr val="bg1"/>
              </a:solidFill>
            </a:rPr>
            <a:t>METODE PENELITIAN</a:t>
          </a:r>
          <a:endParaRPr lang="en-US" sz="2100" kern="1200" dirty="0">
            <a:solidFill>
              <a:schemeClr val="bg1"/>
            </a:solidFill>
          </a:endParaRPr>
        </a:p>
      </dsp:txBody>
      <dsp:txXfrm>
        <a:off x="3572890" y="90112"/>
        <a:ext cx="3131297" cy="604800"/>
      </dsp:txXfrm>
    </dsp:sp>
    <dsp:sp modelId="{32BC7888-C406-456B-A2B1-7C51D730A7DC}">
      <dsp:nvSpPr>
        <dsp:cNvPr id="0" name=""/>
        <dsp:cNvSpPr/>
      </dsp:nvSpPr>
      <dsp:spPr>
        <a:xfrm>
          <a:off x="3572890" y="694912"/>
          <a:ext cx="3131297" cy="3410737"/>
        </a:xfrm>
        <a:prstGeom prst="rect">
          <a:avLst/>
        </a:prstGeom>
        <a:solidFill>
          <a:schemeClr val="accent5">
            <a:tint val="40000"/>
            <a:alpha val="90000"/>
            <a:hueOff val="30677"/>
            <a:satOff val="-11401"/>
            <a:lumOff val="91"/>
            <a:alphaOff val="0"/>
          </a:schemeClr>
        </a:solidFill>
        <a:ln w="15875" cap="flat" cmpd="sng" algn="ctr">
          <a:solidFill>
            <a:schemeClr val="accent5">
              <a:tint val="40000"/>
              <a:alpha val="90000"/>
              <a:hueOff val="30677"/>
              <a:satOff val="-11401"/>
              <a:lumOff val="9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id-ID" sz="2100" b="0" i="0" kern="1200" dirty="0">
              <a:solidFill>
                <a:schemeClr val="bg1"/>
              </a:solidFill>
            </a:rPr>
            <a:t>CARA ILMIAH YANG DIGUNAKAN UNTUK MENDAPATKAN DATA YANG OBJEKTIF, VALID, DAN RELIABEL AGAR DIPEROLEH, DIBUKTIKAN DAN DIKEMBANGKAN SUATU PENGETAHUAN GUNA MEMECAHKAN MASALAH –MASALAH YANG DIHADAPI</a:t>
          </a:r>
          <a:endParaRPr lang="en-US" sz="2100" kern="1200" dirty="0">
            <a:solidFill>
              <a:schemeClr val="bg1"/>
            </a:solidFill>
          </a:endParaRPr>
        </a:p>
      </dsp:txBody>
      <dsp:txXfrm>
        <a:off x="3572890" y="694912"/>
        <a:ext cx="3131297" cy="3410737"/>
      </dsp:txXfrm>
    </dsp:sp>
    <dsp:sp modelId="{89D3A204-3747-4B8F-96B8-299E74E121BC}">
      <dsp:nvSpPr>
        <dsp:cNvPr id="0" name=""/>
        <dsp:cNvSpPr/>
      </dsp:nvSpPr>
      <dsp:spPr>
        <a:xfrm>
          <a:off x="7142569" y="90112"/>
          <a:ext cx="3131297" cy="604800"/>
        </a:xfrm>
        <a:prstGeom prst="rect">
          <a:avLst/>
        </a:prstGeom>
        <a:solidFill>
          <a:schemeClr val="accent5">
            <a:hueOff val="-150635"/>
            <a:satOff val="-28901"/>
            <a:lumOff val="4118"/>
            <a:alphaOff val="0"/>
          </a:schemeClr>
        </a:solidFill>
        <a:ln w="15875" cap="flat" cmpd="sng" algn="ctr">
          <a:solidFill>
            <a:schemeClr val="accent5">
              <a:hueOff val="-150635"/>
              <a:satOff val="-28901"/>
              <a:lumOff val="411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id-ID" sz="2100" kern="1200" dirty="0">
              <a:solidFill>
                <a:schemeClr val="bg1"/>
              </a:solidFill>
            </a:rPr>
            <a:t>KERJA PENELITIAN</a:t>
          </a:r>
          <a:endParaRPr lang="en-US" sz="2100" kern="1200" dirty="0">
            <a:solidFill>
              <a:schemeClr val="bg1"/>
            </a:solidFill>
          </a:endParaRPr>
        </a:p>
      </dsp:txBody>
      <dsp:txXfrm>
        <a:off x="7142569" y="90112"/>
        <a:ext cx="3131297" cy="604800"/>
      </dsp:txXfrm>
    </dsp:sp>
    <dsp:sp modelId="{DD76C78C-FB36-4DAE-B8F3-D34F820AE825}">
      <dsp:nvSpPr>
        <dsp:cNvPr id="0" name=""/>
        <dsp:cNvSpPr/>
      </dsp:nvSpPr>
      <dsp:spPr>
        <a:xfrm>
          <a:off x="7142569" y="694912"/>
          <a:ext cx="3131297" cy="3410737"/>
        </a:xfrm>
        <a:prstGeom prst="rect">
          <a:avLst/>
        </a:prstGeom>
        <a:solidFill>
          <a:schemeClr val="accent5">
            <a:tint val="40000"/>
            <a:alpha val="90000"/>
            <a:hueOff val="61354"/>
            <a:satOff val="-22803"/>
            <a:lumOff val="183"/>
            <a:alphaOff val="0"/>
          </a:schemeClr>
        </a:solidFill>
        <a:ln w="15875" cap="flat" cmpd="sng" algn="ctr">
          <a:solidFill>
            <a:schemeClr val="accent5">
              <a:tint val="40000"/>
              <a:alpha val="90000"/>
              <a:hueOff val="61354"/>
              <a:satOff val="-22803"/>
              <a:lumOff val="18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id-ID" sz="2100" b="0" i="0" u="none" kern="1200" dirty="0">
              <a:solidFill>
                <a:schemeClr val="bg1"/>
              </a:solidFill>
            </a:rPr>
            <a:t>MELAKUKAN KAJIAN TERHADAP PERMASALAHAN.</a:t>
          </a:r>
          <a:endParaRPr lang="en-US" sz="2100" b="0" kern="1200" dirty="0">
            <a:solidFill>
              <a:schemeClr val="bg1"/>
            </a:solidFill>
          </a:endParaRPr>
        </a:p>
        <a:p>
          <a:pPr marL="228600" lvl="1" indent="-228600" algn="l" defTabSz="933450" rtl="0">
            <a:lnSpc>
              <a:spcPct val="90000"/>
            </a:lnSpc>
            <a:spcBef>
              <a:spcPct val="0"/>
            </a:spcBef>
            <a:spcAft>
              <a:spcPct val="15000"/>
            </a:spcAft>
            <a:buChar char="•"/>
          </a:pPr>
          <a:r>
            <a:rPr lang="fi-FI" sz="2100" b="0" i="0" u="none" kern="1200">
              <a:solidFill>
                <a:schemeClr val="bg1"/>
              </a:solidFill>
            </a:rPr>
            <a:t>MELAKUKAN KAJIAN TEORITIK DARI PERMASALAHAN.</a:t>
          </a:r>
        </a:p>
        <a:p>
          <a:pPr marL="228600" lvl="1" indent="-228600" algn="l" defTabSz="933450" rtl="0">
            <a:lnSpc>
              <a:spcPct val="90000"/>
            </a:lnSpc>
            <a:spcBef>
              <a:spcPct val="0"/>
            </a:spcBef>
            <a:spcAft>
              <a:spcPct val="15000"/>
            </a:spcAft>
            <a:buChar char="•"/>
          </a:pPr>
          <a:r>
            <a:rPr lang="id-ID" sz="2100" b="0" i="0" u="none" kern="1200" dirty="0">
              <a:solidFill>
                <a:schemeClr val="bg1"/>
              </a:solidFill>
            </a:rPr>
            <a:t>MENGUMPULKAN DATA EMPIRIK</a:t>
          </a:r>
        </a:p>
        <a:p>
          <a:pPr marL="228600" lvl="1" indent="-228600" algn="l" defTabSz="933450" rtl="0">
            <a:lnSpc>
              <a:spcPct val="90000"/>
            </a:lnSpc>
            <a:spcBef>
              <a:spcPct val="0"/>
            </a:spcBef>
            <a:spcAft>
              <a:spcPct val="15000"/>
            </a:spcAft>
            <a:buChar char="•"/>
          </a:pPr>
          <a:r>
            <a:rPr lang="id-ID" sz="2100" b="0" i="0" u="none" kern="1200">
              <a:solidFill>
                <a:schemeClr val="bg1"/>
              </a:solidFill>
            </a:rPr>
            <a:t>MENGAJUKAN HIPOTESIS</a:t>
          </a:r>
        </a:p>
        <a:p>
          <a:pPr marL="228600" lvl="1" indent="-228600" algn="l" defTabSz="933450" rtl="0">
            <a:lnSpc>
              <a:spcPct val="90000"/>
            </a:lnSpc>
            <a:spcBef>
              <a:spcPct val="0"/>
            </a:spcBef>
            <a:spcAft>
              <a:spcPct val="15000"/>
            </a:spcAft>
            <a:buChar char="•"/>
          </a:pPr>
          <a:r>
            <a:rPr lang="id-ID" sz="2100" b="0" i="0" u="none" kern="1200" dirty="0">
              <a:solidFill>
                <a:schemeClr val="bg1"/>
              </a:solidFill>
            </a:rPr>
            <a:t>MENARIK KESIMPULAN</a:t>
          </a:r>
        </a:p>
      </dsp:txBody>
      <dsp:txXfrm>
        <a:off x="7142569" y="694912"/>
        <a:ext cx="3131297" cy="34107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7AEEB5-6727-4CE3-9235-562270D08304}">
      <dsp:nvSpPr>
        <dsp:cNvPr id="0" name=""/>
        <dsp:cNvSpPr/>
      </dsp:nvSpPr>
      <dsp:spPr>
        <a:xfrm>
          <a:off x="920986" y="4011"/>
          <a:ext cx="3498759" cy="2611749"/>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91440" rIns="30480" bIns="30480" numCol="1" spcCol="1270" anchor="t" anchorCtr="0">
          <a:noAutofit/>
        </a:bodyPr>
        <a:lstStyle/>
        <a:p>
          <a:pPr marL="228600" lvl="1" indent="-228600" algn="l" defTabSz="1066800">
            <a:lnSpc>
              <a:spcPct val="90000"/>
            </a:lnSpc>
            <a:spcBef>
              <a:spcPct val="0"/>
            </a:spcBef>
            <a:spcAft>
              <a:spcPct val="15000"/>
            </a:spcAft>
            <a:buChar char="•"/>
          </a:pPr>
          <a:r>
            <a:rPr lang="nn-NO" sz="2400" b="0" i="0" kern="1200" dirty="0"/>
            <a:t>UNTUK MENGEMBANGKAN TEORI, TANPA MEMPERHATIKAN ASPEK PRAKSIS</a:t>
          </a:r>
          <a:endParaRPr lang="en-US" sz="2400" kern="1200" dirty="0"/>
        </a:p>
      </dsp:txBody>
      <dsp:txXfrm>
        <a:off x="982182" y="65207"/>
        <a:ext cx="3376367" cy="2550553"/>
      </dsp:txXfrm>
    </dsp:sp>
    <dsp:sp modelId="{A04428C6-05C5-4EE2-BD4B-C3A5E6B55946}">
      <dsp:nvSpPr>
        <dsp:cNvPr id="0" name=""/>
        <dsp:cNvSpPr/>
      </dsp:nvSpPr>
      <dsp:spPr>
        <a:xfrm>
          <a:off x="920986" y="2615761"/>
          <a:ext cx="3498759" cy="1123052"/>
        </a:xfrm>
        <a:prstGeom prst="rect">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0" rIns="59690" bIns="0" numCol="1" spcCol="1270" anchor="ctr" anchorCtr="0">
          <a:noAutofit/>
        </a:bodyPr>
        <a:lstStyle/>
        <a:p>
          <a:pPr marL="0" lvl="0" indent="0" algn="l" defTabSz="2089150">
            <a:lnSpc>
              <a:spcPct val="90000"/>
            </a:lnSpc>
            <a:spcBef>
              <a:spcPct val="0"/>
            </a:spcBef>
            <a:spcAft>
              <a:spcPct val="35000"/>
            </a:spcAft>
            <a:buNone/>
          </a:pPr>
          <a:r>
            <a:rPr lang="id-ID" sz="4700" kern="1200" dirty="0"/>
            <a:t>MURNI</a:t>
          </a:r>
          <a:endParaRPr lang="en-US" sz="4700" kern="1200" dirty="0"/>
        </a:p>
      </dsp:txBody>
      <dsp:txXfrm>
        <a:off x="920986" y="2615761"/>
        <a:ext cx="2463914" cy="1123052"/>
      </dsp:txXfrm>
    </dsp:sp>
    <dsp:sp modelId="{1D975A9D-498D-41AB-BE1B-984327059BC5}">
      <dsp:nvSpPr>
        <dsp:cNvPr id="0" name=""/>
        <dsp:cNvSpPr/>
      </dsp:nvSpPr>
      <dsp:spPr>
        <a:xfrm>
          <a:off x="3483876" y="2794147"/>
          <a:ext cx="1224565" cy="1224565"/>
        </a:xfrm>
        <a:prstGeom prst="ellipse">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3F002C-8ABF-4081-8F16-B491AD31D029}">
      <dsp:nvSpPr>
        <dsp:cNvPr id="0" name=""/>
        <dsp:cNvSpPr/>
      </dsp:nvSpPr>
      <dsp:spPr>
        <a:xfrm>
          <a:off x="5011820" y="4011"/>
          <a:ext cx="3498759" cy="2611749"/>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5">
              <a:hueOff val="-150635"/>
              <a:satOff val="-28901"/>
              <a:lumOff val="41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91440" rIns="30480" bIns="30480" numCol="1" spcCol="1270" anchor="t" anchorCtr="0">
          <a:noAutofit/>
        </a:bodyPr>
        <a:lstStyle/>
        <a:p>
          <a:pPr marL="228600" lvl="1" indent="-228600" algn="l" defTabSz="1066800">
            <a:lnSpc>
              <a:spcPct val="90000"/>
            </a:lnSpc>
            <a:spcBef>
              <a:spcPct val="0"/>
            </a:spcBef>
            <a:spcAft>
              <a:spcPct val="15000"/>
            </a:spcAft>
            <a:buChar char="•"/>
          </a:pPr>
          <a:r>
            <a:rPr lang="id-ID" sz="2400" b="0" i="0" kern="1200" dirty="0"/>
            <a:t>MENERAPKAN,MENGUJI DAN MENGEVALUASI KEMAMPUAN TEORI UNTUK MEMECAHKAN SUATU MASALAH</a:t>
          </a:r>
          <a:endParaRPr lang="en-US" sz="2400" kern="1200" dirty="0"/>
        </a:p>
      </dsp:txBody>
      <dsp:txXfrm>
        <a:off x="5073016" y="65207"/>
        <a:ext cx="3376367" cy="2550553"/>
      </dsp:txXfrm>
    </dsp:sp>
    <dsp:sp modelId="{6894491E-95EB-4CA9-A6A4-CC2C18F8BD72}">
      <dsp:nvSpPr>
        <dsp:cNvPr id="0" name=""/>
        <dsp:cNvSpPr/>
      </dsp:nvSpPr>
      <dsp:spPr>
        <a:xfrm>
          <a:off x="5011820" y="2615761"/>
          <a:ext cx="3498759" cy="1123052"/>
        </a:xfrm>
        <a:prstGeom prst="rect">
          <a:avLst/>
        </a:prstGeom>
        <a:solidFill>
          <a:schemeClr val="accent5">
            <a:hueOff val="-150635"/>
            <a:satOff val="-28901"/>
            <a:lumOff val="4118"/>
            <a:alphaOff val="0"/>
          </a:schemeClr>
        </a:solidFill>
        <a:ln w="15875" cap="flat" cmpd="sng" algn="ctr">
          <a:solidFill>
            <a:schemeClr val="accent5">
              <a:hueOff val="-150635"/>
              <a:satOff val="-28901"/>
              <a:lumOff val="411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0" rIns="59690" bIns="0" numCol="1" spcCol="1270" anchor="ctr" anchorCtr="0">
          <a:noAutofit/>
        </a:bodyPr>
        <a:lstStyle/>
        <a:p>
          <a:pPr marL="0" lvl="0" indent="0" algn="l" defTabSz="2089150">
            <a:lnSpc>
              <a:spcPct val="90000"/>
            </a:lnSpc>
            <a:spcBef>
              <a:spcPct val="0"/>
            </a:spcBef>
            <a:spcAft>
              <a:spcPct val="35000"/>
            </a:spcAft>
            <a:buNone/>
          </a:pPr>
          <a:r>
            <a:rPr lang="id-ID" sz="4700" kern="1200" dirty="0"/>
            <a:t>TERAPAN</a:t>
          </a:r>
          <a:endParaRPr lang="en-US" sz="4700" kern="1200" dirty="0"/>
        </a:p>
      </dsp:txBody>
      <dsp:txXfrm>
        <a:off x="5011820" y="2615761"/>
        <a:ext cx="2463914" cy="1123052"/>
      </dsp:txXfrm>
    </dsp:sp>
    <dsp:sp modelId="{A85B3E46-8F8E-4E64-A3AB-EA0CA5A5373F}">
      <dsp:nvSpPr>
        <dsp:cNvPr id="0" name=""/>
        <dsp:cNvSpPr/>
      </dsp:nvSpPr>
      <dsp:spPr>
        <a:xfrm>
          <a:off x="7574709" y="2794147"/>
          <a:ext cx="1224565" cy="1224565"/>
        </a:xfrm>
        <a:prstGeom prst="ellipse">
          <a:avLst/>
        </a:prstGeom>
        <a:solidFill>
          <a:schemeClr val="accent5">
            <a:tint val="40000"/>
            <a:alpha val="90000"/>
            <a:hueOff val="61354"/>
            <a:satOff val="-22803"/>
            <a:lumOff val="183"/>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3562F-1276-4FA0-8A1C-753670D2A868}">
      <dsp:nvSpPr>
        <dsp:cNvPr id="0" name=""/>
        <dsp:cNvSpPr/>
      </dsp:nvSpPr>
      <dsp:spPr>
        <a:xfrm rot="5400000">
          <a:off x="3472414" y="-1238111"/>
          <a:ext cx="1011148" cy="3743989"/>
        </a:xfrm>
        <a:prstGeom prst="round2Same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d-ID" sz="1500" b="0" i="0" kern="1200" dirty="0"/>
            <a:t>CARA MENGUMPULKAN DATA DARI SEJUMLAH UNIT ATAU INDIVIDU DALAM WAKTU YANG BERSAMAAN DAN BIASANYA JUMLAHNYA CUKUP BESAR.</a:t>
          </a:r>
          <a:endParaRPr lang="en-US" sz="1500" kern="1200" dirty="0"/>
        </a:p>
      </dsp:txBody>
      <dsp:txXfrm rot="-5400000">
        <a:off x="2105994" y="177669"/>
        <a:ext cx="3694629" cy="912428"/>
      </dsp:txXfrm>
    </dsp:sp>
    <dsp:sp modelId="{BC7B7611-089B-4EFA-8178-311D03F6AE10}">
      <dsp:nvSpPr>
        <dsp:cNvPr id="0" name=""/>
        <dsp:cNvSpPr/>
      </dsp:nvSpPr>
      <dsp:spPr>
        <a:xfrm>
          <a:off x="0" y="1915"/>
          <a:ext cx="2105993" cy="126393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id-ID" sz="2600" kern="1200" dirty="0"/>
            <a:t>SURVEY</a:t>
          </a:r>
          <a:endParaRPr lang="en-US" sz="2600" kern="1200" dirty="0"/>
        </a:p>
      </dsp:txBody>
      <dsp:txXfrm>
        <a:off x="61700" y="63615"/>
        <a:ext cx="1982593" cy="1140536"/>
      </dsp:txXfrm>
    </dsp:sp>
    <dsp:sp modelId="{DB5741E9-5358-4A3B-AD00-6899B7FA61BC}">
      <dsp:nvSpPr>
        <dsp:cNvPr id="0" name=""/>
        <dsp:cNvSpPr/>
      </dsp:nvSpPr>
      <dsp:spPr>
        <a:xfrm rot="5400000">
          <a:off x="3472414" y="89021"/>
          <a:ext cx="1011148" cy="3743989"/>
        </a:xfrm>
        <a:prstGeom prst="round2SameRect">
          <a:avLst/>
        </a:prstGeom>
        <a:solidFill>
          <a:schemeClr val="accent5">
            <a:tint val="40000"/>
            <a:alpha val="90000"/>
            <a:hueOff val="30677"/>
            <a:satOff val="-11401"/>
            <a:lumOff val="91"/>
            <a:alphaOff val="0"/>
          </a:schemeClr>
        </a:solidFill>
        <a:ln w="15875" cap="flat" cmpd="sng" algn="ctr">
          <a:solidFill>
            <a:schemeClr val="accent5">
              <a:tint val="40000"/>
              <a:alpha val="90000"/>
              <a:hueOff val="30677"/>
              <a:satOff val="-11401"/>
              <a:lumOff val="9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d-ID" sz="1500" b="0" i="0" kern="1200" dirty="0"/>
            <a:t>PENYELIDIKAN SISTEMATIS DAN EMPIRIS TERHADAP OBJEK YANG VARIABEL INDEPENDENNYA TELAH TERJADI SEHINGGA PENELITI TIDAK DAPAT MEMANIPULASI</a:t>
          </a:r>
          <a:endParaRPr lang="en-US" sz="1500" kern="1200" dirty="0"/>
        </a:p>
      </dsp:txBody>
      <dsp:txXfrm rot="-5400000">
        <a:off x="2105994" y="1504801"/>
        <a:ext cx="3694629" cy="912428"/>
      </dsp:txXfrm>
    </dsp:sp>
    <dsp:sp modelId="{C1CD9C14-A967-4112-89BD-EBD672EDE37B}">
      <dsp:nvSpPr>
        <dsp:cNvPr id="0" name=""/>
        <dsp:cNvSpPr/>
      </dsp:nvSpPr>
      <dsp:spPr>
        <a:xfrm>
          <a:off x="0" y="1329047"/>
          <a:ext cx="2105993" cy="1263936"/>
        </a:xfrm>
        <a:prstGeom prst="roundRect">
          <a:avLst/>
        </a:prstGeom>
        <a:solidFill>
          <a:schemeClr val="accent5">
            <a:hueOff val="-75317"/>
            <a:satOff val="-14450"/>
            <a:lumOff val="205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id-ID" sz="2600" b="0" i="0" kern="1200" dirty="0"/>
            <a:t>EXPOST FACTO</a:t>
          </a:r>
          <a:endParaRPr lang="en-US" sz="2600" kern="1200" dirty="0"/>
        </a:p>
      </dsp:txBody>
      <dsp:txXfrm>
        <a:off x="61700" y="1390747"/>
        <a:ext cx="1982593" cy="1140536"/>
      </dsp:txXfrm>
    </dsp:sp>
    <dsp:sp modelId="{502A80D9-930A-40EB-ABFC-FA45BF104244}">
      <dsp:nvSpPr>
        <dsp:cNvPr id="0" name=""/>
        <dsp:cNvSpPr/>
      </dsp:nvSpPr>
      <dsp:spPr>
        <a:xfrm rot="5400000">
          <a:off x="3472414" y="1416154"/>
          <a:ext cx="1011148" cy="3743989"/>
        </a:xfrm>
        <a:prstGeom prst="round2SameRect">
          <a:avLst/>
        </a:prstGeom>
        <a:solidFill>
          <a:schemeClr val="accent5">
            <a:tint val="40000"/>
            <a:alpha val="90000"/>
            <a:hueOff val="61354"/>
            <a:satOff val="-22803"/>
            <a:lumOff val="183"/>
            <a:alphaOff val="0"/>
          </a:schemeClr>
        </a:solidFill>
        <a:ln w="15875" cap="flat" cmpd="sng" algn="ctr">
          <a:solidFill>
            <a:schemeClr val="accent5">
              <a:tint val="40000"/>
              <a:alpha val="90000"/>
              <a:hueOff val="61354"/>
              <a:satOff val="-22803"/>
              <a:lumOff val="18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id-ID" sz="1500" b="0" i="0" u="none" kern="1200" dirty="0"/>
            <a:t>PENELITIAN YANG DILAKUKAN UNTUK MENCARI PENGARUH VARIABEL TERTENTU TERHADAP VARIABEL LAIN DALAM KONDISI YANG TERKONTROL</a:t>
          </a:r>
          <a:endParaRPr lang="en-US" sz="1500" kern="1200" dirty="0"/>
        </a:p>
      </dsp:txBody>
      <dsp:txXfrm rot="-5400000">
        <a:off x="2105994" y="2831934"/>
        <a:ext cx="3694629" cy="912428"/>
      </dsp:txXfrm>
    </dsp:sp>
    <dsp:sp modelId="{24C4057A-2448-4FDD-8D75-240AA9A50E9E}">
      <dsp:nvSpPr>
        <dsp:cNvPr id="0" name=""/>
        <dsp:cNvSpPr/>
      </dsp:nvSpPr>
      <dsp:spPr>
        <a:xfrm>
          <a:off x="0" y="2656180"/>
          <a:ext cx="2105993" cy="1263936"/>
        </a:xfrm>
        <a:prstGeom prst="roundRect">
          <a:avLst/>
        </a:prstGeom>
        <a:solidFill>
          <a:schemeClr val="accent5">
            <a:hueOff val="-150635"/>
            <a:satOff val="-28901"/>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id-ID" sz="2600" kern="1200" dirty="0"/>
            <a:t>EKSPERIMEN</a:t>
          </a:r>
          <a:endParaRPr lang="en-US" sz="2600" kern="1200" dirty="0"/>
        </a:p>
      </dsp:txBody>
      <dsp:txXfrm>
        <a:off x="61700" y="2717880"/>
        <a:ext cx="1982593" cy="114053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265F65-8723-4862-8DFD-75705F24BB6C}" type="datetimeFigureOut">
              <a:rPr lang="id-ID" smtClean="0"/>
              <a:t>19/09/2023</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886D74-2DAD-42ED-AF8F-6EDE9509BAFA}" type="slidenum">
              <a:rPr lang="id-ID" smtClean="0"/>
              <a:t>‹#›</a:t>
            </a:fld>
            <a:endParaRPr lang="id-ID"/>
          </a:p>
        </p:txBody>
      </p:sp>
    </p:spTree>
    <p:extLst>
      <p:ext uri="{BB962C8B-B14F-4D97-AF65-F5344CB8AC3E}">
        <p14:creationId xmlns:p14="http://schemas.microsoft.com/office/powerpoint/2010/main" val="2464989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15</a:t>
            </a:fld>
            <a:endParaRPr lang="en-US" dirty="0"/>
          </a:p>
        </p:txBody>
      </p:sp>
    </p:spTree>
    <p:extLst>
      <p:ext uri="{BB962C8B-B14F-4D97-AF65-F5344CB8AC3E}">
        <p14:creationId xmlns:p14="http://schemas.microsoft.com/office/powerpoint/2010/main" val="3431191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D5B4934-F945-471C-BB0B-4A99173574F1}" type="datetimeFigureOut">
              <a:rPr lang="id-ID" smtClean="0"/>
              <a:t>19/09/2023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D1472E-F84C-49C0-BFCE-2C18CBF35DFF}" type="slidenum">
              <a:rPr lang="id-ID" smtClean="0"/>
              <a:t>‹#›</a:t>
            </a:fld>
            <a:endParaRPr lang="id-ID"/>
          </a:p>
        </p:txBody>
      </p:sp>
      <p:cxnSp>
        <p:nvCxnSpPr>
          <p:cNvPr id="13" name="Straight Connector 12"/>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45394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B4934-F945-471C-BB0B-4A99173574F1}" type="datetimeFigureOut">
              <a:rPr lang="id-ID" smtClean="0"/>
              <a:t>19/09/2023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309395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B4934-F945-471C-BB0B-4A99173574F1}" type="datetimeFigureOut">
              <a:rPr lang="id-ID" smtClean="0"/>
              <a:t>19/09/2023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D1472E-F84C-49C0-BFCE-2C18CBF35DFF}" type="slidenum">
              <a:rPr lang="id-ID" smtClean="0"/>
              <a:t>‹#›</a:t>
            </a:fld>
            <a:endParaRPr lang="id-ID"/>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4608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Images and Contents Layout">
    <p:spTree>
      <p:nvGrpSpPr>
        <p:cNvPr id="1" name=""/>
        <p:cNvGrpSpPr/>
        <p:nvPr/>
      </p:nvGrpSpPr>
      <p:grpSpPr>
        <a:xfrm>
          <a:off x="0" y="0"/>
          <a:ext cx="0" cy="0"/>
          <a:chOff x="0" y="0"/>
          <a:chExt cx="0" cy="0"/>
        </a:xfrm>
      </p:grpSpPr>
      <p:sp>
        <p:nvSpPr>
          <p:cNvPr id="13" name="Rectangle 5">
            <a:extLst>
              <a:ext uri="{FF2B5EF4-FFF2-40B4-BE49-F238E27FC236}">
                <a16:creationId xmlns:a16="http://schemas.microsoft.com/office/drawing/2014/main" id="{35068011-3E24-404B-997C-ABD66374BC7E}"/>
              </a:ext>
            </a:extLst>
          </p:cNvPr>
          <p:cNvSpPr/>
          <p:nvPr userDrawn="1"/>
        </p:nvSpPr>
        <p:spPr>
          <a:xfrm>
            <a:off x="5796" y="4873507"/>
            <a:ext cx="12192000" cy="1988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4" name="Rectangle 10">
            <a:extLst>
              <a:ext uri="{FF2B5EF4-FFF2-40B4-BE49-F238E27FC236}">
                <a16:creationId xmlns:a16="http://schemas.microsoft.com/office/drawing/2014/main" id="{AD1DE5BA-BA06-4EBF-9938-3F11999554D9}"/>
              </a:ext>
            </a:extLst>
          </p:cNvPr>
          <p:cNvSpPr/>
          <p:nvPr userDrawn="1"/>
        </p:nvSpPr>
        <p:spPr>
          <a:xfrm>
            <a:off x="2795451" y="3684257"/>
            <a:ext cx="6773112" cy="612000"/>
          </a:xfrm>
          <a:prstGeom prst="rect">
            <a:avLst/>
          </a:prstGeom>
          <a:solidFill>
            <a:schemeClr val="accent4"/>
          </a:solidFill>
          <a:ln w="6350">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2800">
              <a:solidFill>
                <a:schemeClr val="tx1">
                  <a:lumMod val="65000"/>
                  <a:lumOff val="35000"/>
                </a:schemeClr>
              </a:solidFill>
            </a:endParaRPr>
          </a:p>
        </p:txBody>
      </p:sp>
      <p:sp>
        <p:nvSpPr>
          <p:cNvPr id="15" name="Rectangle 6">
            <a:extLst>
              <a:ext uri="{FF2B5EF4-FFF2-40B4-BE49-F238E27FC236}">
                <a16:creationId xmlns:a16="http://schemas.microsoft.com/office/drawing/2014/main" id="{F7A08108-4EE6-461B-9FF3-F537D87628DE}"/>
              </a:ext>
            </a:extLst>
          </p:cNvPr>
          <p:cNvSpPr/>
          <p:nvPr userDrawn="1"/>
        </p:nvSpPr>
        <p:spPr>
          <a:xfrm>
            <a:off x="2795451" y="1518828"/>
            <a:ext cx="8674447" cy="612000"/>
          </a:xfrm>
          <a:prstGeom prst="rect">
            <a:avLst/>
          </a:prstGeom>
          <a:solidFill>
            <a:schemeClr val="accent1"/>
          </a:solidFill>
          <a:ln w="6350">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2800">
              <a:solidFill>
                <a:schemeClr val="tx1">
                  <a:lumMod val="65000"/>
                  <a:lumOff val="35000"/>
                </a:schemeClr>
              </a:solidFill>
            </a:endParaRPr>
          </a:p>
        </p:txBody>
      </p:sp>
      <p:sp>
        <p:nvSpPr>
          <p:cNvPr id="16" name="Rectangle 7">
            <a:extLst>
              <a:ext uri="{FF2B5EF4-FFF2-40B4-BE49-F238E27FC236}">
                <a16:creationId xmlns:a16="http://schemas.microsoft.com/office/drawing/2014/main" id="{70B55793-022B-40B7-AD0E-44BFA6CCA944}"/>
              </a:ext>
            </a:extLst>
          </p:cNvPr>
          <p:cNvSpPr/>
          <p:nvPr userDrawn="1"/>
        </p:nvSpPr>
        <p:spPr>
          <a:xfrm>
            <a:off x="2795453" y="2240639"/>
            <a:ext cx="8040025" cy="612000"/>
          </a:xfrm>
          <a:prstGeom prst="rect">
            <a:avLst/>
          </a:prstGeom>
          <a:solidFill>
            <a:schemeClr val="accent2"/>
          </a:solidFill>
          <a:ln w="6350">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2800">
              <a:solidFill>
                <a:schemeClr val="tx1">
                  <a:lumMod val="65000"/>
                  <a:lumOff val="35000"/>
                </a:schemeClr>
              </a:solidFill>
            </a:endParaRPr>
          </a:p>
        </p:txBody>
      </p:sp>
      <p:sp>
        <p:nvSpPr>
          <p:cNvPr id="17" name="Rectangle 8">
            <a:extLst>
              <a:ext uri="{FF2B5EF4-FFF2-40B4-BE49-F238E27FC236}">
                <a16:creationId xmlns:a16="http://schemas.microsoft.com/office/drawing/2014/main" id="{AE96286A-6E16-47F3-8E5A-2F3D95830AF1}"/>
              </a:ext>
            </a:extLst>
          </p:cNvPr>
          <p:cNvSpPr/>
          <p:nvPr userDrawn="1"/>
        </p:nvSpPr>
        <p:spPr>
          <a:xfrm>
            <a:off x="2795453" y="2962448"/>
            <a:ext cx="7406569" cy="612000"/>
          </a:xfrm>
          <a:prstGeom prst="rect">
            <a:avLst/>
          </a:prstGeom>
          <a:solidFill>
            <a:schemeClr val="accent3"/>
          </a:solidFill>
          <a:ln w="6350">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2800">
              <a:solidFill>
                <a:schemeClr val="tx1">
                  <a:lumMod val="65000"/>
                  <a:lumOff val="35000"/>
                </a:schemeClr>
              </a:solidFill>
            </a:endParaRPr>
          </a:p>
        </p:txBody>
      </p:sp>
      <p:sp>
        <p:nvSpPr>
          <p:cNvPr id="19" name="Rounded Rectangle 39">
            <a:extLst>
              <a:ext uri="{FF2B5EF4-FFF2-40B4-BE49-F238E27FC236}">
                <a16:creationId xmlns:a16="http://schemas.microsoft.com/office/drawing/2014/main" id="{8E77609A-C716-4CBD-BEA4-A609FE58474A}"/>
              </a:ext>
            </a:extLst>
          </p:cNvPr>
          <p:cNvSpPr/>
          <p:nvPr userDrawn="1"/>
        </p:nvSpPr>
        <p:spPr>
          <a:xfrm rot="2483232">
            <a:off x="-67621" y="1813625"/>
            <a:ext cx="4223096" cy="5102585"/>
          </a:xfrm>
          <a:custGeom>
            <a:avLst/>
            <a:gdLst>
              <a:gd name="connsiteX0" fmla="*/ 670001 w 2194524"/>
              <a:gd name="connsiteY0" fmla="*/ 41365 h 3010473"/>
              <a:gd name="connsiteX1" fmla="*/ 769866 w 2194524"/>
              <a:gd name="connsiteY1" fmla="*/ 0 h 3010473"/>
              <a:gd name="connsiteX2" fmla="*/ 911097 w 2194524"/>
              <a:gd name="connsiteY2" fmla="*/ 141231 h 3010473"/>
              <a:gd name="connsiteX3" fmla="*/ 911097 w 2194524"/>
              <a:gd name="connsiteY3" fmla="*/ 753742 h 3010473"/>
              <a:gd name="connsiteX4" fmla="*/ 1594794 w 2194524"/>
              <a:gd name="connsiteY4" fmla="*/ 789196 h 3010473"/>
              <a:gd name="connsiteX5" fmla="*/ 1875818 w 2194524"/>
              <a:gd name="connsiteY5" fmla="*/ 1808656 h 3010473"/>
              <a:gd name="connsiteX6" fmla="*/ 2194524 w 2194524"/>
              <a:gd name="connsiteY6" fmla="*/ 2178856 h 3010473"/>
              <a:gd name="connsiteX7" fmla="*/ 1488044 w 2194524"/>
              <a:gd name="connsiteY7" fmla="*/ 3010473 h 3010473"/>
              <a:gd name="connsiteX8" fmla="*/ 1136947 w 2194524"/>
              <a:gd name="connsiteY8" fmla="*/ 2468062 h 3010473"/>
              <a:gd name="connsiteX9" fmla="*/ 519460 w 2194524"/>
              <a:gd name="connsiteY9" fmla="*/ 2013663 h 3010473"/>
              <a:gd name="connsiteX10" fmla="*/ 0 w 2194524"/>
              <a:gd name="connsiteY10" fmla="*/ 1326467 h 3010473"/>
              <a:gd name="connsiteX11" fmla="*/ 628635 w 2194524"/>
              <a:gd name="connsiteY11" fmla="*/ 1589678 h 3010473"/>
              <a:gd name="connsiteX12" fmla="*/ 628635 w 2194524"/>
              <a:gd name="connsiteY12" fmla="*/ 141231 h 3010473"/>
              <a:gd name="connsiteX13" fmla="*/ 670001 w 2194524"/>
              <a:gd name="connsiteY13" fmla="*/ 41365 h 3010473"/>
              <a:gd name="connsiteX0" fmla="*/ 670001 w 2194524"/>
              <a:gd name="connsiteY0" fmla="*/ 41365 h 3010473"/>
              <a:gd name="connsiteX1" fmla="*/ 769866 w 2194524"/>
              <a:gd name="connsiteY1" fmla="*/ 0 h 3010473"/>
              <a:gd name="connsiteX2" fmla="*/ 911097 w 2194524"/>
              <a:gd name="connsiteY2" fmla="*/ 141231 h 3010473"/>
              <a:gd name="connsiteX3" fmla="*/ 960469 w 2194524"/>
              <a:gd name="connsiteY3" fmla="*/ 784060 h 3010473"/>
              <a:gd name="connsiteX4" fmla="*/ 1594794 w 2194524"/>
              <a:gd name="connsiteY4" fmla="*/ 789196 h 3010473"/>
              <a:gd name="connsiteX5" fmla="*/ 1875818 w 2194524"/>
              <a:gd name="connsiteY5" fmla="*/ 1808656 h 3010473"/>
              <a:gd name="connsiteX6" fmla="*/ 2194524 w 2194524"/>
              <a:gd name="connsiteY6" fmla="*/ 2178856 h 3010473"/>
              <a:gd name="connsiteX7" fmla="*/ 1488044 w 2194524"/>
              <a:gd name="connsiteY7" fmla="*/ 3010473 h 3010473"/>
              <a:gd name="connsiteX8" fmla="*/ 1136947 w 2194524"/>
              <a:gd name="connsiteY8" fmla="*/ 2468062 h 3010473"/>
              <a:gd name="connsiteX9" fmla="*/ 519460 w 2194524"/>
              <a:gd name="connsiteY9" fmla="*/ 2013663 h 3010473"/>
              <a:gd name="connsiteX10" fmla="*/ 0 w 2194524"/>
              <a:gd name="connsiteY10" fmla="*/ 1326467 h 3010473"/>
              <a:gd name="connsiteX11" fmla="*/ 628635 w 2194524"/>
              <a:gd name="connsiteY11" fmla="*/ 1589678 h 3010473"/>
              <a:gd name="connsiteX12" fmla="*/ 628635 w 2194524"/>
              <a:gd name="connsiteY12" fmla="*/ 141231 h 3010473"/>
              <a:gd name="connsiteX13" fmla="*/ 670001 w 2194524"/>
              <a:gd name="connsiteY13" fmla="*/ 41365 h 3010473"/>
              <a:gd name="connsiteX0" fmla="*/ 670001 w 2194524"/>
              <a:gd name="connsiteY0" fmla="*/ 41365 h 3010473"/>
              <a:gd name="connsiteX1" fmla="*/ 769866 w 2194524"/>
              <a:gd name="connsiteY1" fmla="*/ 0 h 3010473"/>
              <a:gd name="connsiteX2" fmla="*/ 911097 w 2194524"/>
              <a:gd name="connsiteY2" fmla="*/ 141231 h 3010473"/>
              <a:gd name="connsiteX3" fmla="*/ 960469 w 2194524"/>
              <a:gd name="connsiteY3" fmla="*/ 784060 h 3010473"/>
              <a:gd name="connsiteX4" fmla="*/ 1594794 w 2194524"/>
              <a:gd name="connsiteY4" fmla="*/ 789196 h 3010473"/>
              <a:gd name="connsiteX5" fmla="*/ 1875818 w 2194524"/>
              <a:gd name="connsiteY5" fmla="*/ 1808656 h 3010473"/>
              <a:gd name="connsiteX6" fmla="*/ 2194524 w 2194524"/>
              <a:gd name="connsiteY6" fmla="*/ 2178856 h 3010473"/>
              <a:gd name="connsiteX7" fmla="*/ 1488044 w 2194524"/>
              <a:gd name="connsiteY7" fmla="*/ 3010473 h 3010473"/>
              <a:gd name="connsiteX8" fmla="*/ 1136947 w 2194524"/>
              <a:gd name="connsiteY8" fmla="*/ 2468062 h 3010473"/>
              <a:gd name="connsiteX9" fmla="*/ 519460 w 2194524"/>
              <a:gd name="connsiteY9" fmla="*/ 2013663 h 3010473"/>
              <a:gd name="connsiteX10" fmla="*/ 0 w 2194524"/>
              <a:gd name="connsiteY10" fmla="*/ 1326467 h 3010473"/>
              <a:gd name="connsiteX11" fmla="*/ 628635 w 2194524"/>
              <a:gd name="connsiteY11" fmla="*/ 1589678 h 3010473"/>
              <a:gd name="connsiteX12" fmla="*/ 628635 w 2194524"/>
              <a:gd name="connsiteY12" fmla="*/ 141231 h 3010473"/>
              <a:gd name="connsiteX13" fmla="*/ 670001 w 2194524"/>
              <a:gd name="connsiteY13" fmla="*/ 41365 h 3010473"/>
              <a:gd name="connsiteX0" fmla="*/ 670001 w 2194524"/>
              <a:gd name="connsiteY0" fmla="*/ 41365 h 3010473"/>
              <a:gd name="connsiteX1" fmla="*/ 769866 w 2194524"/>
              <a:gd name="connsiteY1" fmla="*/ 0 h 3010473"/>
              <a:gd name="connsiteX2" fmla="*/ 911097 w 2194524"/>
              <a:gd name="connsiteY2" fmla="*/ 141231 h 3010473"/>
              <a:gd name="connsiteX3" fmla="*/ 960469 w 2194524"/>
              <a:gd name="connsiteY3" fmla="*/ 784060 h 3010473"/>
              <a:gd name="connsiteX4" fmla="*/ 1594794 w 2194524"/>
              <a:gd name="connsiteY4" fmla="*/ 789196 h 3010473"/>
              <a:gd name="connsiteX5" fmla="*/ 1875818 w 2194524"/>
              <a:gd name="connsiteY5" fmla="*/ 1808656 h 3010473"/>
              <a:gd name="connsiteX6" fmla="*/ 2194524 w 2194524"/>
              <a:gd name="connsiteY6" fmla="*/ 2178856 h 3010473"/>
              <a:gd name="connsiteX7" fmla="*/ 1488044 w 2194524"/>
              <a:gd name="connsiteY7" fmla="*/ 3010473 h 3010473"/>
              <a:gd name="connsiteX8" fmla="*/ 1136947 w 2194524"/>
              <a:gd name="connsiteY8" fmla="*/ 2468062 h 3010473"/>
              <a:gd name="connsiteX9" fmla="*/ 519460 w 2194524"/>
              <a:gd name="connsiteY9" fmla="*/ 2013663 h 3010473"/>
              <a:gd name="connsiteX10" fmla="*/ 0 w 2194524"/>
              <a:gd name="connsiteY10" fmla="*/ 1326467 h 3010473"/>
              <a:gd name="connsiteX11" fmla="*/ 628635 w 2194524"/>
              <a:gd name="connsiteY11" fmla="*/ 1589678 h 3010473"/>
              <a:gd name="connsiteX12" fmla="*/ 628635 w 2194524"/>
              <a:gd name="connsiteY12" fmla="*/ 141231 h 3010473"/>
              <a:gd name="connsiteX13" fmla="*/ 670001 w 2194524"/>
              <a:gd name="connsiteY13" fmla="*/ 41365 h 3010473"/>
              <a:gd name="connsiteX0" fmla="*/ 670001 w 2194524"/>
              <a:gd name="connsiteY0" fmla="*/ 41365 h 3010473"/>
              <a:gd name="connsiteX1" fmla="*/ 769866 w 2194524"/>
              <a:gd name="connsiteY1" fmla="*/ 0 h 3010473"/>
              <a:gd name="connsiteX2" fmla="*/ 911097 w 2194524"/>
              <a:gd name="connsiteY2" fmla="*/ 141231 h 3010473"/>
              <a:gd name="connsiteX3" fmla="*/ 960469 w 2194524"/>
              <a:gd name="connsiteY3" fmla="*/ 784060 h 3010473"/>
              <a:gd name="connsiteX4" fmla="*/ 1594794 w 2194524"/>
              <a:gd name="connsiteY4" fmla="*/ 789196 h 3010473"/>
              <a:gd name="connsiteX5" fmla="*/ 1848308 w 2194524"/>
              <a:gd name="connsiteY5" fmla="*/ 1898342 h 3010473"/>
              <a:gd name="connsiteX6" fmla="*/ 2194524 w 2194524"/>
              <a:gd name="connsiteY6" fmla="*/ 2178856 h 3010473"/>
              <a:gd name="connsiteX7" fmla="*/ 1488044 w 2194524"/>
              <a:gd name="connsiteY7" fmla="*/ 3010473 h 3010473"/>
              <a:gd name="connsiteX8" fmla="*/ 1136947 w 2194524"/>
              <a:gd name="connsiteY8" fmla="*/ 2468062 h 3010473"/>
              <a:gd name="connsiteX9" fmla="*/ 519460 w 2194524"/>
              <a:gd name="connsiteY9" fmla="*/ 2013663 h 3010473"/>
              <a:gd name="connsiteX10" fmla="*/ 0 w 2194524"/>
              <a:gd name="connsiteY10" fmla="*/ 1326467 h 3010473"/>
              <a:gd name="connsiteX11" fmla="*/ 628635 w 2194524"/>
              <a:gd name="connsiteY11" fmla="*/ 1589678 h 3010473"/>
              <a:gd name="connsiteX12" fmla="*/ 628635 w 2194524"/>
              <a:gd name="connsiteY12" fmla="*/ 141231 h 3010473"/>
              <a:gd name="connsiteX13" fmla="*/ 670001 w 2194524"/>
              <a:gd name="connsiteY13" fmla="*/ 41365 h 3010473"/>
              <a:gd name="connsiteX0" fmla="*/ 670001 w 2145453"/>
              <a:gd name="connsiteY0" fmla="*/ 41365 h 3010473"/>
              <a:gd name="connsiteX1" fmla="*/ 769866 w 2145453"/>
              <a:gd name="connsiteY1" fmla="*/ 0 h 3010473"/>
              <a:gd name="connsiteX2" fmla="*/ 911097 w 2145453"/>
              <a:gd name="connsiteY2" fmla="*/ 141231 h 3010473"/>
              <a:gd name="connsiteX3" fmla="*/ 960469 w 2145453"/>
              <a:gd name="connsiteY3" fmla="*/ 784060 h 3010473"/>
              <a:gd name="connsiteX4" fmla="*/ 1594794 w 2145453"/>
              <a:gd name="connsiteY4" fmla="*/ 789196 h 3010473"/>
              <a:gd name="connsiteX5" fmla="*/ 1848308 w 2145453"/>
              <a:gd name="connsiteY5" fmla="*/ 1898342 h 3010473"/>
              <a:gd name="connsiteX6" fmla="*/ 2145453 w 2145453"/>
              <a:gd name="connsiteY6" fmla="*/ 2249789 h 3010473"/>
              <a:gd name="connsiteX7" fmla="*/ 1488044 w 2145453"/>
              <a:gd name="connsiteY7" fmla="*/ 3010473 h 3010473"/>
              <a:gd name="connsiteX8" fmla="*/ 1136947 w 2145453"/>
              <a:gd name="connsiteY8" fmla="*/ 2468062 h 3010473"/>
              <a:gd name="connsiteX9" fmla="*/ 519460 w 2145453"/>
              <a:gd name="connsiteY9" fmla="*/ 2013663 h 3010473"/>
              <a:gd name="connsiteX10" fmla="*/ 0 w 2145453"/>
              <a:gd name="connsiteY10" fmla="*/ 1326467 h 3010473"/>
              <a:gd name="connsiteX11" fmla="*/ 628635 w 2145453"/>
              <a:gd name="connsiteY11" fmla="*/ 1589678 h 3010473"/>
              <a:gd name="connsiteX12" fmla="*/ 628635 w 2145453"/>
              <a:gd name="connsiteY12" fmla="*/ 141231 h 3010473"/>
              <a:gd name="connsiteX13" fmla="*/ 670001 w 2145453"/>
              <a:gd name="connsiteY13" fmla="*/ 41365 h 3010473"/>
              <a:gd name="connsiteX0" fmla="*/ 670001 w 2145453"/>
              <a:gd name="connsiteY0" fmla="*/ 41365 h 2912664"/>
              <a:gd name="connsiteX1" fmla="*/ 769866 w 2145453"/>
              <a:gd name="connsiteY1" fmla="*/ 0 h 2912664"/>
              <a:gd name="connsiteX2" fmla="*/ 911097 w 2145453"/>
              <a:gd name="connsiteY2" fmla="*/ 141231 h 2912664"/>
              <a:gd name="connsiteX3" fmla="*/ 960469 w 2145453"/>
              <a:gd name="connsiteY3" fmla="*/ 784060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19460 w 2145453"/>
              <a:gd name="connsiteY9" fmla="*/ 2013663 h 2912664"/>
              <a:gd name="connsiteX10" fmla="*/ 0 w 2145453"/>
              <a:gd name="connsiteY10" fmla="*/ 1326467 h 2912664"/>
              <a:gd name="connsiteX11" fmla="*/ 628635 w 2145453"/>
              <a:gd name="connsiteY11" fmla="*/ 1589678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60469 w 2145453"/>
              <a:gd name="connsiteY3" fmla="*/ 784060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28635 w 2145453"/>
              <a:gd name="connsiteY11" fmla="*/ 1589678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60469 w 2145453"/>
              <a:gd name="connsiteY3" fmla="*/ 784060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28635 w 2145453"/>
              <a:gd name="connsiteY11" fmla="*/ 1589678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60469 w 2145453"/>
              <a:gd name="connsiteY3" fmla="*/ 784060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79880 w 2145453"/>
              <a:gd name="connsiteY11" fmla="*/ 1646872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60469 w 2145453"/>
              <a:gd name="connsiteY3" fmla="*/ 784060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79880 w 2145453"/>
              <a:gd name="connsiteY11" fmla="*/ 1646872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79523 w 2145453"/>
              <a:gd name="connsiteY3" fmla="*/ 863751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79880 w 2145453"/>
              <a:gd name="connsiteY11" fmla="*/ 1646872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79523 w 2145453"/>
              <a:gd name="connsiteY3" fmla="*/ 863751 h 2912664"/>
              <a:gd name="connsiteX4" fmla="*/ 1594794 w 2145453"/>
              <a:gd name="connsiteY4" fmla="*/ 789196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79880 w 2145453"/>
              <a:gd name="connsiteY11" fmla="*/ 1646872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79523 w 2145453"/>
              <a:gd name="connsiteY3" fmla="*/ 863751 h 2912664"/>
              <a:gd name="connsiteX4" fmla="*/ 1578849 w 2145453"/>
              <a:gd name="connsiteY4" fmla="*/ 851069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79880 w 2145453"/>
              <a:gd name="connsiteY11" fmla="*/ 1646872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79523 w 2145453"/>
              <a:gd name="connsiteY3" fmla="*/ 863751 h 2912664"/>
              <a:gd name="connsiteX4" fmla="*/ 1578849 w 2145453"/>
              <a:gd name="connsiteY4" fmla="*/ 851069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679880 w 2145453"/>
              <a:gd name="connsiteY11" fmla="*/ 1646872 h 2912664"/>
              <a:gd name="connsiteX12" fmla="*/ 628635 w 2145453"/>
              <a:gd name="connsiteY12" fmla="*/ 141231 h 2912664"/>
              <a:gd name="connsiteX13" fmla="*/ 670001 w 2145453"/>
              <a:gd name="connsiteY13" fmla="*/ 41365 h 2912664"/>
              <a:gd name="connsiteX0" fmla="*/ 670001 w 2145453"/>
              <a:gd name="connsiteY0" fmla="*/ 41365 h 2912664"/>
              <a:gd name="connsiteX1" fmla="*/ 769866 w 2145453"/>
              <a:gd name="connsiteY1" fmla="*/ 0 h 2912664"/>
              <a:gd name="connsiteX2" fmla="*/ 911097 w 2145453"/>
              <a:gd name="connsiteY2" fmla="*/ 141231 h 2912664"/>
              <a:gd name="connsiteX3" fmla="*/ 979523 w 2145453"/>
              <a:gd name="connsiteY3" fmla="*/ 863751 h 2912664"/>
              <a:gd name="connsiteX4" fmla="*/ 1578849 w 2145453"/>
              <a:gd name="connsiteY4" fmla="*/ 851069 h 2912664"/>
              <a:gd name="connsiteX5" fmla="*/ 1848308 w 2145453"/>
              <a:gd name="connsiteY5" fmla="*/ 1898342 h 2912664"/>
              <a:gd name="connsiteX6" fmla="*/ 2145453 w 2145453"/>
              <a:gd name="connsiteY6" fmla="*/ 2249789 h 2912664"/>
              <a:gd name="connsiteX7" fmla="*/ 1535243 w 2145453"/>
              <a:gd name="connsiteY7" fmla="*/ 2912664 h 2912664"/>
              <a:gd name="connsiteX8" fmla="*/ 1136947 w 2145453"/>
              <a:gd name="connsiteY8" fmla="*/ 2468062 h 2912664"/>
              <a:gd name="connsiteX9" fmla="*/ 530391 w 2145453"/>
              <a:gd name="connsiteY9" fmla="*/ 2073665 h 2912664"/>
              <a:gd name="connsiteX10" fmla="*/ 0 w 2145453"/>
              <a:gd name="connsiteY10" fmla="*/ 1326467 h 2912664"/>
              <a:gd name="connsiteX11" fmla="*/ 710556 w 2145453"/>
              <a:gd name="connsiteY11" fmla="*/ 1634217 h 2912664"/>
              <a:gd name="connsiteX12" fmla="*/ 628635 w 2145453"/>
              <a:gd name="connsiteY12" fmla="*/ 141231 h 2912664"/>
              <a:gd name="connsiteX13" fmla="*/ 670001 w 2145453"/>
              <a:gd name="connsiteY13" fmla="*/ 41365 h 2912664"/>
              <a:gd name="connsiteX0" fmla="*/ 733305 w 2208757"/>
              <a:gd name="connsiteY0" fmla="*/ 41365 h 2912664"/>
              <a:gd name="connsiteX1" fmla="*/ 833170 w 2208757"/>
              <a:gd name="connsiteY1" fmla="*/ 0 h 2912664"/>
              <a:gd name="connsiteX2" fmla="*/ 974401 w 2208757"/>
              <a:gd name="connsiteY2" fmla="*/ 141231 h 2912664"/>
              <a:gd name="connsiteX3" fmla="*/ 1042827 w 2208757"/>
              <a:gd name="connsiteY3" fmla="*/ 863751 h 2912664"/>
              <a:gd name="connsiteX4" fmla="*/ 1642153 w 2208757"/>
              <a:gd name="connsiteY4" fmla="*/ 851069 h 2912664"/>
              <a:gd name="connsiteX5" fmla="*/ 1911612 w 2208757"/>
              <a:gd name="connsiteY5" fmla="*/ 1898342 h 2912664"/>
              <a:gd name="connsiteX6" fmla="*/ 2208757 w 2208757"/>
              <a:gd name="connsiteY6" fmla="*/ 2249789 h 2912664"/>
              <a:gd name="connsiteX7" fmla="*/ 1598547 w 2208757"/>
              <a:gd name="connsiteY7" fmla="*/ 2912664 h 2912664"/>
              <a:gd name="connsiteX8" fmla="*/ 1200251 w 2208757"/>
              <a:gd name="connsiteY8" fmla="*/ 2468062 h 2912664"/>
              <a:gd name="connsiteX9" fmla="*/ 593695 w 2208757"/>
              <a:gd name="connsiteY9" fmla="*/ 2073665 h 2912664"/>
              <a:gd name="connsiteX10" fmla="*/ 0 w 2208757"/>
              <a:gd name="connsiteY10" fmla="*/ 1399250 h 2912664"/>
              <a:gd name="connsiteX11" fmla="*/ 773860 w 2208757"/>
              <a:gd name="connsiteY11" fmla="*/ 1634217 h 2912664"/>
              <a:gd name="connsiteX12" fmla="*/ 691939 w 2208757"/>
              <a:gd name="connsiteY12" fmla="*/ 141231 h 2912664"/>
              <a:gd name="connsiteX13" fmla="*/ 733305 w 2208757"/>
              <a:gd name="connsiteY13" fmla="*/ 41365 h 2912664"/>
              <a:gd name="connsiteX0" fmla="*/ 787104 w 2262556"/>
              <a:gd name="connsiteY0" fmla="*/ 41365 h 2912664"/>
              <a:gd name="connsiteX1" fmla="*/ 886969 w 2262556"/>
              <a:gd name="connsiteY1" fmla="*/ 0 h 2912664"/>
              <a:gd name="connsiteX2" fmla="*/ 1028200 w 2262556"/>
              <a:gd name="connsiteY2" fmla="*/ 141231 h 2912664"/>
              <a:gd name="connsiteX3" fmla="*/ 1096626 w 2262556"/>
              <a:gd name="connsiteY3" fmla="*/ 863751 h 2912664"/>
              <a:gd name="connsiteX4" fmla="*/ 1695952 w 2262556"/>
              <a:gd name="connsiteY4" fmla="*/ 851069 h 2912664"/>
              <a:gd name="connsiteX5" fmla="*/ 1965411 w 2262556"/>
              <a:gd name="connsiteY5" fmla="*/ 1898342 h 2912664"/>
              <a:gd name="connsiteX6" fmla="*/ 2262556 w 2262556"/>
              <a:gd name="connsiteY6" fmla="*/ 2249789 h 2912664"/>
              <a:gd name="connsiteX7" fmla="*/ 1652346 w 2262556"/>
              <a:gd name="connsiteY7" fmla="*/ 2912664 h 2912664"/>
              <a:gd name="connsiteX8" fmla="*/ 1254050 w 2262556"/>
              <a:gd name="connsiteY8" fmla="*/ 2468062 h 2912664"/>
              <a:gd name="connsiteX9" fmla="*/ 647494 w 2262556"/>
              <a:gd name="connsiteY9" fmla="*/ 2073665 h 2912664"/>
              <a:gd name="connsiteX10" fmla="*/ 0 w 2262556"/>
              <a:gd name="connsiteY10" fmla="*/ 1381959 h 2912664"/>
              <a:gd name="connsiteX11" fmla="*/ 827659 w 2262556"/>
              <a:gd name="connsiteY11" fmla="*/ 1634217 h 2912664"/>
              <a:gd name="connsiteX12" fmla="*/ 745738 w 2262556"/>
              <a:gd name="connsiteY12" fmla="*/ 141231 h 2912664"/>
              <a:gd name="connsiteX13" fmla="*/ 787104 w 2262556"/>
              <a:gd name="connsiteY13" fmla="*/ 41365 h 2912664"/>
              <a:gd name="connsiteX0" fmla="*/ 787104 w 2262556"/>
              <a:gd name="connsiteY0" fmla="*/ 41365 h 2912664"/>
              <a:gd name="connsiteX1" fmla="*/ 886969 w 2262556"/>
              <a:gd name="connsiteY1" fmla="*/ 0 h 2912664"/>
              <a:gd name="connsiteX2" fmla="*/ 1028200 w 2262556"/>
              <a:gd name="connsiteY2" fmla="*/ 141231 h 2912664"/>
              <a:gd name="connsiteX3" fmla="*/ 1096626 w 2262556"/>
              <a:gd name="connsiteY3" fmla="*/ 863751 h 2912664"/>
              <a:gd name="connsiteX4" fmla="*/ 1695952 w 2262556"/>
              <a:gd name="connsiteY4" fmla="*/ 851069 h 2912664"/>
              <a:gd name="connsiteX5" fmla="*/ 1965411 w 2262556"/>
              <a:gd name="connsiteY5" fmla="*/ 1898342 h 2912664"/>
              <a:gd name="connsiteX6" fmla="*/ 2262556 w 2262556"/>
              <a:gd name="connsiteY6" fmla="*/ 2249789 h 2912664"/>
              <a:gd name="connsiteX7" fmla="*/ 1652346 w 2262556"/>
              <a:gd name="connsiteY7" fmla="*/ 2912664 h 2912664"/>
              <a:gd name="connsiteX8" fmla="*/ 1254050 w 2262556"/>
              <a:gd name="connsiteY8" fmla="*/ 2468062 h 2912664"/>
              <a:gd name="connsiteX9" fmla="*/ 647494 w 2262556"/>
              <a:gd name="connsiteY9" fmla="*/ 2073665 h 2912664"/>
              <a:gd name="connsiteX10" fmla="*/ 0 w 2262556"/>
              <a:gd name="connsiteY10" fmla="*/ 1381959 h 2912664"/>
              <a:gd name="connsiteX11" fmla="*/ 827659 w 2262556"/>
              <a:gd name="connsiteY11" fmla="*/ 1634217 h 2912664"/>
              <a:gd name="connsiteX12" fmla="*/ 745738 w 2262556"/>
              <a:gd name="connsiteY12" fmla="*/ 141231 h 2912664"/>
              <a:gd name="connsiteX13" fmla="*/ 787104 w 2262556"/>
              <a:gd name="connsiteY13" fmla="*/ 41365 h 2912664"/>
              <a:gd name="connsiteX0" fmla="*/ 787104 w 2262556"/>
              <a:gd name="connsiteY0" fmla="*/ 41365 h 2912664"/>
              <a:gd name="connsiteX1" fmla="*/ 886969 w 2262556"/>
              <a:gd name="connsiteY1" fmla="*/ 0 h 2912664"/>
              <a:gd name="connsiteX2" fmla="*/ 1028200 w 2262556"/>
              <a:gd name="connsiteY2" fmla="*/ 141231 h 2912664"/>
              <a:gd name="connsiteX3" fmla="*/ 1096626 w 2262556"/>
              <a:gd name="connsiteY3" fmla="*/ 863751 h 2912664"/>
              <a:gd name="connsiteX4" fmla="*/ 1695952 w 2262556"/>
              <a:gd name="connsiteY4" fmla="*/ 851069 h 2912664"/>
              <a:gd name="connsiteX5" fmla="*/ 1965411 w 2262556"/>
              <a:gd name="connsiteY5" fmla="*/ 1898342 h 2912664"/>
              <a:gd name="connsiteX6" fmla="*/ 2262556 w 2262556"/>
              <a:gd name="connsiteY6" fmla="*/ 2249789 h 2912664"/>
              <a:gd name="connsiteX7" fmla="*/ 1652346 w 2262556"/>
              <a:gd name="connsiteY7" fmla="*/ 2912664 h 2912664"/>
              <a:gd name="connsiteX8" fmla="*/ 1254050 w 2262556"/>
              <a:gd name="connsiteY8" fmla="*/ 2468062 h 2912664"/>
              <a:gd name="connsiteX9" fmla="*/ 647494 w 2262556"/>
              <a:gd name="connsiteY9" fmla="*/ 2073665 h 2912664"/>
              <a:gd name="connsiteX10" fmla="*/ 0 w 2262556"/>
              <a:gd name="connsiteY10" fmla="*/ 1381959 h 2912664"/>
              <a:gd name="connsiteX11" fmla="*/ 827659 w 2262556"/>
              <a:gd name="connsiteY11" fmla="*/ 1634217 h 2912664"/>
              <a:gd name="connsiteX12" fmla="*/ 745738 w 2262556"/>
              <a:gd name="connsiteY12" fmla="*/ 141231 h 2912664"/>
              <a:gd name="connsiteX13" fmla="*/ 787104 w 2262556"/>
              <a:gd name="connsiteY13" fmla="*/ 41365 h 2912664"/>
              <a:gd name="connsiteX0" fmla="*/ 787104 w 2262556"/>
              <a:gd name="connsiteY0" fmla="*/ 41365 h 3204020"/>
              <a:gd name="connsiteX1" fmla="*/ 886969 w 2262556"/>
              <a:gd name="connsiteY1" fmla="*/ 0 h 3204020"/>
              <a:gd name="connsiteX2" fmla="*/ 1028200 w 2262556"/>
              <a:gd name="connsiteY2" fmla="*/ 141231 h 3204020"/>
              <a:gd name="connsiteX3" fmla="*/ 1096626 w 2262556"/>
              <a:gd name="connsiteY3" fmla="*/ 863751 h 3204020"/>
              <a:gd name="connsiteX4" fmla="*/ 1695952 w 2262556"/>
              <a:gd name="connsiteY4" fmla="*/ 851069 h 3204020"/>
              <a:gd name="connsiteX5" fmla="*/ 1965411 w 2262556"/>
              <a:gd name="connsiteY5" fmla="*/ 1898342 h 3204020"/>
              <a:gd name="connsiteX6" fmla="*/ 2262556 w 2262556"/>
              <a:gd name="connsiteY6" fmla="*/ 2249789 h 3204020"/>
              <a:gd name="connsiteX7" fmla="*/ 1875442 w 2262556"/>
              <a:gd name="connsiteY7" fmla="*/ 3204020 h 3204020"/>
              <a:gd name="connsiteX8" fmla="*/ 1254050 w 2262556"/>
              <a:gd name="connsiteY8" fmla="*/ 2468062 h 3204020"/>
              <a:gd name="connsiteX9" fmla="*/ 647494 w 2262556"/>
              <a:gd name="connsiteY9" fmla="*/ 2073665 h 3204020"/>
              <a:gd name="connsiteX10" fmla="*/ 0 w 2262556"/>
              <a:gd name="connsiteY10" fmla="*/ 1381959 h 3204020"/>
              <a:gd name="connsiteX11" fmla="*/ 827659 w 2262556"/>
              <a:gd name="connsiteY11" fmla="*/ 1634217 h 3204020"/>
              <a:gd name="connsiteX12" fmla="*/ 745738 w 2262556"/>
              <a:gd name="connsiteY12" fmla="*/ 141231 h 3204020"/>
              <a:gd name="connsiteX13" fmla="*/ 787104 w 2262556"/>
              <a:gd name="connsiteY13" fmla="*/ 41365 h 3204020"/>
              <a:gd name="connsiteX0" fmla="*/ 787104 w 2616797"/>
              <a:gd name="connsiteY0" fmla="*/ 41365 h 3204020"/>
              <a:gd name="connsiteX1" fmla="*/ 886969 w 2616797"/>
              <a:gd name="connsiteY1" fmla="*/ 0 h 3204020"/>
              <a:gd name="connsiteX2" fmla="*/ 1028200 w 2616797"/>
              <a:gd name="connsiteY2" fmla="*/ 141231 h 3204020"/>
              <a:gd name="connsiteX3" fmla="*/ 1096626 w 2616797"/>
              <a:gd name="connsiteY3" fmla="*/ 863751 h 3204020"/>
              <a:gd name="connsiteX4" fmla="*/ 1695952 w 2616797"/>
              <a:gd name="connsiteY4" fmla="*/ 851069 h 3204020"/>
              <a:gd name="connsiteX5" fmla="*/ 1965411 w 2616797"/>
              <a:gd name="connsiteY5" fmla="*/ 1898342 h 3204020"/>
              <a:gd name="connsiteX6" fmla="*/ 2616797 w 2616797"/>
              <a:gd name="connsiteY6" fmla="*/ 2518120 h 3204020"/>
              <a:gd name="connsiteX7" fmla="*/ 1875442 w 2616797"/>
              <a:gd name="connsiteY7" fmla="*/ 3204020 h 3204020"/>
              <a:gd name="connsiteX8" fmla="*/ 1254050 w 2616797"/>
              <a:gd name="connsiteY8" fmla="*/ 2468062 h 3204020"/>
              <a:gd name="connsiteX9" fmla="*/ 647494 w 2616797"/>
              <a:gd name="connsiteY9" fmla="*/ 2073665 h 3204020"/>
              <a:gd name="connsiteX10" fmla="*/ 0 w 2616797"/>
              <a:gd name="connsiteY10" fmla="*/ 1381959 h 3204020"/>
              <a:gd name="connsiteX11" fmla="*/ 827659 w 2616797"/>
              <a:gd name="connsiteY11" fmla="*/ 1634217 h 3204020"/>
              <a:gd name="connsiteX12" fmla="*/ 745738 w 2616797"/>
              <a:gd name="connsiteY12" fmla="*/ 141231 h 3204020"/>
              <a:gd name="connsiteX13" fmla="*/ 787104 w 2616797"/>
              <a:gd name="connsiteY13" fmla="*/ 41365 h 3204020"/>
              <a:gd name="connsiteX0" fmla="*/ 787104 w 2616797"/>
              <a:gd name="connsiteY0" fmla="*/ 41365 h 3204020"/>
              <a:gd name="connsiteX1" fmla="*/ 886969 w 2616797"/>
              <a:gd name="connsiteY1" fmla="*/ 0 h 3204020"/>
              <a:gd name="connsiteX2" fmla="*/ 1028200 w 2616797"/>
              <a:gd name="connsiteY2" fmla="*/ 141231 h 3204020"/>
              <a:gd name="connsiteX3" fmla="*/ 1096626 w 2616797"/>
              <a:gd name="connsiteY3" fmla="*/ 863751 h 3204020"/>
              <a:gd name="connsiteX4" fmla="*/ 1695952 w 2616797"/>
              <a:gd name="connsiteY4" fmla="*/ 851069 h 3204020"/>
              <a:gd name="connsiteX5" fmla="*/ 1965411 w 2616797"/>
              <a:gd name="connsiteY5" fmla="*/ 1898342 h 3204020"/>
              <a:gd name="connsiteX6" fmla="*/ 2616797 w 2616797"/>
              <a:gd name="connsiteY6" fmla="*/ 2518120 h 3204020"/>
              <a:gd name="connsiteX7" fmla="*/ 1875442 w 2616797"/>
              <a:gd name="connsiteY7" fmla="*/ 3204020 h 3204020"/>
              <a:gd name="connsiteX8" fmla="*/ 1254050 w 2616797"/>
              <a:gd name="connsiteY8" fmla="*/ 2468062 h 3204020"/>
              <a:gd name="connsiteX9" fmla="*/ 647494 w 2616797"/>
              <a:gd name="connsiteY9" fmla="*/ 2073665 h 3204020"/>
              <a:gd name="connsiteX10" fmla="*/ 0 w 2616797"/>
              <a:gd name="connsiteY10" fmla="*/ 1381959 h 3204020"/>
              <a:gd name="connsiteX11" fmla="*/ 827659 w 2616797"/>
              <a:gd name="connsiteY11" fmla="*/ 1634217 h 3204020"/>
              <a:gd name="connsiteX12" fmla="*/ 745738 w 2616797"/>
              <a:gd name="connsiteY12" fmla="*/ 141231 h 3204020"/>
              <a:gd name="connsiteX13" fmla="*/ 787104 w 2616797"/>
              <a:gd name="connsiteY13" fmla="*/ 41365 h 3204020"/>
              <a:gd name="connsiteX0" fmla="*/ 787104 w 2635848"/>
              <a:gd name="connsiteY0" fmla="*/ 41365 h 3204020"/>
              <a:gd name="connsiteX1" fmla="*/ 886969 w 2635848"/>
              <a:gd name="connsiteY1" fmla="*/ 0 h 3204020"/>
              <a:gd name="connsiteX2" fmla="*/ 1028200 w 2635848"/>
              <a:gd name="connsiteY2" fmla="*/ 141231 h 3204020"/>
              <a:gd name="connsiteX3" fmla="*/ 1096626 w 2635848"/>
              <a:gd name="connsiteY3" fmla="*/ 863751 h 3204020"/>
              <a:gd name="connsiteX4" fmla="*/ 1695952 w 2635848"/>
              <a:gd name="connsiteY4" fmla="*/ 851069 h 3204020"/>
              <a:gd name="connsiteX5" fmla="*/ 1965411 w 2635848"/>
              <a:gd name="connsiteY5" fmla="*/ 1898342 h 3204020"/>
              <a:gd name="connsiteX6" fmla="*/ 2635848 w 2635848"/>
              <a:gd name="connsiteY6" fmla="*/ 2523197 h 3204020"/>
              <a:gd name="connsiteX7" fmla="*/ 1875442 w 2635848"/>
              <a:gd name="connsiteY7" fmla="*/ 3204020 h 3204020"/>
              <a:gd name="connsiteX8" fmla="*/ 1254050 w 2635848"/>
              <a:gd name="connsiteY8" fmla="*/ 2468062 h 3204020"/>
              <a:gd name="connsiteX9" fmla="*/ 647494 w 2635848"/>
              <a:gd name="connsiteY9" fmla="*/ 2073665 h 3204020"/>
              <a:gd name="connsiteX10" fmla="*/ 0 w 2635848"/>
              <a:gd name="connsiteY10" fmla="*/ 1381959 h 3204020"/>
              <a:gd name="connsiteX11" fmla="*/ 827659 w 2635848"/>
              <a:gd name="connsiteY11" fmla="*/ 1634217 h 3204020"/>
              <a:gd name="connsiteX12" fmla="*/ 745738 w 2635848"/>
              <a:gd name="connsiteY12" fmla="*/ 141231 h 3204020"/>
              <a:gd name="connsiteX13" fmla="*/ 787104 w 2635848"/>
              <a:gd name="connsiteY13" fmla="*/ 41365 h 3204020"/>
              <a:gd name="connsiteX0" fmla="*/ 787104 w 2651771"/>
              <a:gd name="connsiteY0" fmla="*/ 41365 h 3204020"/>
              <a:gd name="connsiteX1" fmla="*/ 886969 w 2651771"/>
              <a:gd name="connsiteY1" fmla="*/ 0 h 3204020"/>
              <a:gd name="connsiteX2" fmla="*/ 1028200 w 2651771"/>
              <a:gd name="connsiteY2" fmla="*/ 141231 h 3204020"/>
              <a:gd name="connsiteX3" fmla="*/ 1096626 w 2651771"/>
              <a:gd name="connsiteY3" fmla="*/ 863751 h 3204020"/>
              <a:gd name="connsiteX4" fmla="*/ 1695952 w 2651771"/>
              <a:gd name="connsiteY4" fmla="*/ 851069 h 3204020"/>
              <a:gd name="connsiteX5" fmla="*/ 1965411 w 2651771"/>
              <a:gd name="connsiteY5" fmla="*/ 1898342 h 3204020"/>
              <a:gd name="connsiteX6" fmla="*/ 2651771 w 2651771"/>
              <a:gd name="connsiteY6" fmla="*/ 2516454 h 3204020"/>
              <a:gd name="connsiteX7" fmla="*/ 1875442 w 2651771"/>
              <a:gd name="connsiteY7" fmla="*/ 3204020 h 3204020"/>
              <a:gd name="connsiteX8" fmla="*/ 1254050 w 2651771"/>
              <a:gd name="connsiteY8" fmla="*/ 2468062 h 3204020"/>
              <a:gd name="connsiteX9" fmla="*/ 647494 w 2651771"/>
              <a:gd name="connsiteY9" fmla="*/ 2073665 h 3204020"/>
              <a:gd name="connsiteX10" fmla="*/ 0 w 2651771"/>
              <a:gd name="connsiteY10" fmla="*/ 1381959 h 3204020"/>
              <a:gd name="connsiteX11" fmla="*/ 827659 w 2651771"/>
              <a:gd name="connsiteY11" fmla="*/ 1634217 h 3204020"/>
              <a:gd name="connsiteX12" fmla="*/ 745738 w 2651771"/>
              <a:gd name="connsiteY12" fmla="*/ 141231 h 3204020"/>
              <a:gd name="connsiteX13" fmla="*/ 787104 w 2651771"/>
              <a:gd name="connsiteY13" fmla="*/ 41365 h 3204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51771" h="3204020">
                <a:moveTo>
                  <a:pt x="787104" y="41365"/>
                </a:moveTo>
                <a:cubicBezTo>
                  <a:pt x="812661" y="15808"/>
                  <a:pt x="847969" y="0"/>
                  <a:pt x="886969" y="0"/>
                </a:cubicBezTo>
                <a:cubicBezTo>
                  <a:pt x="964969" y="0"/>
                  <a:pt x="1028200" y="63231"/>
                  <a:pt x="1028200" y="141231"/>
                </a:cubicBezTo>
                <a:lnTo>
                  <a:pt x="1096626" y="863751"/>
                </a:lnTo>
                <a:cubicBezTo>
                  <a:pt x="1324950" y="817026"/>
                  <a:pt x="1594219" y="679679"/>
                  <a:pt x="1695952" y="851069"/>
                </a:cubicBezTo>
                <a:cubicBezTo>
                  <a:pt x="1896857" y="1284096"/>
                  <a:pt x="2012961" y="1443677"/>
                  <a:pt x="1965411" y="1898342"/>
                </a:cubicBezTo>
                <a:cubicBezTo>
                  <a:pt x="2062863" y="2027881"/>
                  <a:pt x="2521735" y="2407218"/>
                  <a:pt x="2651771" y="2516454"/>
                </a:cubicBezTo>
                <a:lnTo>
                  <a:pt x="1875442" y="3204020"/>
                </a:lnTo>
                <a:lnTo>
                  <a:pt x="1254050" y="2468062"/>
                </a:lnTo>
                <a:cubicBezTo>
                  <a:pt x="1117281" y="2338792"/>
                  <a:pt x="856388" y="2269133"/>
                  <a:pt x="647494" y="2073665"/>
                </a:cubicBezTo>
                <a:cubicBezTo>
                  <a:pt x="560013" y="2007911"/>
                  <a:pt x="439289" y="1645529"/>
                  <a:pt x="0" y="1381959"/>
                </a:cubicBezTo>
                <a:cubicBezTo>
                  <a:pt x="137000" y="1119373"/>
                  <a:pt x="679491" y="1549956"/>
                  <a:pt x="827659" y="1634217"/>
                </a:cubicBezTo>
                <a:lnTo>
                  <a:pt x="745738" y="141231"/>
                </a:lnTo>
                <a:cubicBezTo>
                  <a:pt x="745738" y="102231"/>
                  <a:pt x="761546" y="66923"/>
                  <a:pt x="787104" y="41365"/>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800">
              <a:solidFill>
                <a:schemeClr val="tx1"/>
              </a:solidFill>
            </a:endParaRPr>
          </a:p>
        </p:txBody>
      </p:sp>
      <p:pic>
        <p:nvPicPr>
          <p:cNvPr id="20" name="Picture 2" descr="D:\Fullppt\PNG이미지\핸드폰2.png">
            <a:extLst>
              <a:ext uri="{FF2B5EF4-FFF2-40B4-BE49-F238E27FC236}">
                <a16:creationId xmlns:a16="http://schemas.microsoft.com/office/drawing/2014/main" id="{9B0CC621-4DF9-404F-A15B-72258B48D14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20700000">
            <a:off x="579005" y="1506785"/>
            <a:ext cx="3097075" cy="3750496"/>
          </a:xfrm>
          <a:prstGeom prst="rect">
            <a:avLst/>
          </a:prstGeom>
          <a:noFill/>
          <a:extLst>
            <a:ext uri="{909E8E84-426E-40DD-AFC4-6F175D3DCCD1}">
              <a14:hiddenFill xmlns:a14="http://schemas.microsoft.com/office/drawing/2010/main">
                <a:solidFill>
                  <a:srgbClr val="FFFFFF"/>
                </a:solidFill>
              </a14:hiddenFill>
            </a:ext>
          </a:extLst>
        </p:spPr>
      </p:pic>
      <p:sp>
        <p:nvSpPr>
          <p:cNvPr id="21" name="Picture Placeholder 2">
            <a:extLst>
              <a:ext uri="{FF2B5EF4-FFF2-40B4-BE49-F238E27FC236}">
                <a16:creationId xmlns:a16="http://schemas.microsoft.com/office/drawing/2014/main" id="{580C7545-90AC-4A60-96DA-F91A324F4C1A}"/>
              </a:ext>
            </a:extLst>
          </p:cNvPr>
          <p:cNvSpPr>
            <a:spLocks noGrp="1"/>
          </p:cNvSpPr>
          <p:nvPr>
            <p:ph type="pic" idx="1" hasCustomPrompt="1"/>
          </p:nvPr>
        </p:nvSpPr>
        <p:spPr>
          <a:xfrm rot="20700000">
            <a:off x="1252337" y="1630206"/>
            <a:ext cx="1786145" cy="275904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ltLang="ko-KR" dirty="0"/>
              <a:t>Your Picture Here</a:t>
            </a:r>
            <a:endParaRPr lang="ko-KR" altLang="en-US" dirty="0"/>
          </a:p>
        </p:txBody>
      </p:sp>
      <p:sp>
        <p:nvSpPr>
          <p:cNvPr id="12" name="Freeform 16">
            <a:extLst>
              <a:ext uri="{FF2B5EF4-FFF2-40B4-BE49-F238E27FC236}">
                <a16:creationId xmlns:a16="http://schemas.microsoft.com/office/drawing/2014/main" id="{ACB5862F-7A3E-4A06-9433-1ED48525ACB8}"/>
              </a:ext>
            </a:extLst>
          </p:cNvPr>
          <p:cNvSpPr/>
          <p:nvPr userDrawn="1"/>
        </p:nvSpPr>
        <p:spPr>
          <a:xfrm>
            <a:off x="0" y="227675"/>
            <a:ext cx="10768264" cy="898628"/>
          </a:xfrm>
          <a:custGeom>
            <a:avLst/>
            <a:gdLst>
              <a:gd name="connsiteX0" fmla="*/ 0 w 10768264"/>
              <a:gd name="connsiteY0" fmla="*/ 0 h 898628"/>
              <a:gd name="connsiteX1" fmla="*/ 10318950 w 10768264"/>
              <a:gd name="connsiteY1" fmla="*/ 0 h 898628"/>
              <a:gd name="connsiteX2" fmla="*/ 10768264 w 10768264"/>
              <a:gd name="connsiteY2" fmla="*/ 449314 h 898628"/>
              <a:gd name="connsiteX3" fmla="*/ 10768263 w 10768264"/>
              <a:gd name="connsiteY3" fmla="*/ 449314 h 898628"/>
              <a:gd name="connsiteX4" fmla="*/ 10318949 w 10768264"/>
              <a:gd name="connsiteY4" fmla="*/ 898628 h 898628"/>
              <a:gd name="connsiteX5" fmla="*/ 0 w 10768264"/>
              <a:gd name="connsiteY5" fmla="*/ 898627 h 89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8264" h="898628">
                <a:moveTo>
                  <a:pt x="0" y="0"/>
                </a:moveTo>
                <a:lnTo>
                  <a:pt x="10318950" y="0"/>
                </a:lnTo>
                <a:cubicBezTo>
                  <a:pt x="10567099" y="0"/>
                  <a:pt x="10768264" y="201165"/>
                  <a:pt x="10768264" y="449314"/>
                </a:cubicBezTo>
                <a:lnTo>
                  <a:pt x="10768263" y="449314"/>
                </a:lnTo>
                <a:cubicBezTo>
                  <a:pt x="10768263" y="697463"/>
                  <a:pt x="10567098" y="898628"/>
                  <a:pt x="10318949" y="898628"/>
                </a:cubicBezTo>
                <a:lnTo>
                  <a:pt x="0" y="89862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sp>
        <p:nvSpPr>
          <p:cNvPr id="22" name="Text Placeholder 9">
            <a:extLst>
              <a:ext uri="{FF2B5EF4-FFF2-40B4-BE49-F238E27FC236}">
                <a16:creationId xmlns:a16="http://schemas.microsoft.com/office/drawing/2014/main" id="{B42CCFBF-C003-4EB5-A7CC-5F843F6E8120}"/>
              </a:ext>
            </a:extLst>
          </p:cNvPr>
          <p:cNvSpPr>
            <a:spLocks noGrp="1"/>
          </p:cNvSpPr>
          <p:nvPr>
            <p:ph type="body" sz="quarter" idx="10" hasCustomPrompt="1"/>
          </p:nvPr>
        </p:nvSpPr>
        <p:spPr>
          <a:xfrm>
            <a:off x="323528" y="314869"/>
            <a:ext cx="11573197" cy="724247"/>
          </a:xfrm>
          <a:prstGeom prst="rect">
            <a:avLst/>
          </a:prstGeom>
        </p:spPr>
        <p:txBody>
          <a:bodyPr anchor="ctr"/>
          <a:lstStyle>
            <a:lvl1pPr marL="0" indent="0" algn="l">
              <a:buNone/>
              <a:defRPr sz="5400" b="0" baseline="0">
                <a:solidFill>
                  <a:schemeClr val="bg1"/>
                </a:solidFill>
                <a:latin typeface="+mj-lt"/>
                <a:cs typeface="Arial" pitchFamily="34" charset="0"/>
              </a:defRPr>
            </a:lvl1pPr>
          </a:lstStyle>
          <a:p>
            <a:pPr lvl="0"/>
            <a:r>
              <a:rPr lang="en-US" altLang="ko-KR" dirty="0"/>
              <a:t>BASIC LAYOUT</a:t>
            </a:r>
          </a:p>
        </p:txBody>
      </p:sp>
      <p:sp>
        <p:nvSpPr>
          <p:cNvPr id="23" name="Freeform 14">
            <a:extLst>
              <a:ext uri="{FF2B5EF4-FFF2-40B4-BE49-F238E27FC236}">
                <a16:creationId xmlns:a16="http://schemas.microsoft.com/office/drawing/2014/main" id="{6DB1B864-6107-4455-9AC6-108571F891A0}"/>
              </a:ext>
            </a:extLst>
          </p:cNvPr>
          <p:cNvSpPr/>
          <p:nvPr userDrawn="1"/>
        </p:nvSpPr>
        <p:spPr>
          <a:xfrm>
            <a:off x="11417960" y="227676"/>
            <a:ext cx="774040" cy="898627"/>
          </a:xfrm>
          <a:custGeom>
            <a:avLst/>
            <a:gdLst>
              <a:gd name="connsiteX0" fmla="*/ 449314 w 774040"/>
              <a:gd name="connsiteY0" fmla="*/ 0 h 898626"/>
              <a:gd name="connsiteX1" fmla="*/ 774040 w 774040"/>
              <a:gd name="connsiteY1" fmla="*/ 0 h 898626"/>
              <a:gd name="connsiteX2" fmla="*/ 774040 w 774040"/>
              <a:gd name="connsiteY2" fmla="*/ 898626 h 898626"/>
              <a:gd name="connsiteX3" fmla="*/ 449314 w 774040"/>
              <a:gd name="connsiteY3" fmla="*/ 898626 h 898626"/>
              <a:gd name="connsiteX4" fmla="*/ 9128 w 774040"/>
              <a:gd name="connsiteY4" fmla="*/ 539865 h 898626"/>
              <a:gd name="connsiteX5" fmla="*/ 0 w 774040"/>
              <a:gd name="connsiteY5" fmla="*/ 449314 h 898626"/>
              <a:gd name="connsiteX6" fmla="*/ 9128 w 774040"/>
              <a:gd name="connsiteY6" fmla="*/ 358762 h 898626"/>
              <a:gd name="connsiteX7" fmla="*/ 449314 w 774040"/>
              <a:gd name="connsiteY7" fmla="*/ 0 h 898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4040" h="898626">
                <a:moveTo>
                  <a:pt x="449314" y="0"/>
                </a:moveTo>
                <a:lnTo>
                  <a:pt x="774040" y="0"/>
                </a:lnTo>
                <a:lnTo>
                  <a:pt x="774040" y="898626"/>
                </a:lnTo>
                <a:lnTo>
                  <a:pt x="449314" y="898626"/>
                </a:lnTo>
                <a:cubicBezTo>
                  <a:pt x="232184" y="898626"/>
                  <a:pt x="51026" y="744609"/>
                  <a:pt x="9128" y="539865"/>
                </a:cubicBezTo>
                <a:lnTo>
                  <a:pt x="0" y="449314"/>
                </a:lnTo>
                <a:lnTo>
                  <a:pt x="9128" y="358762"/>
                </a:lnTo>
                <a:cubicBezTo>
                  <a:pt x="51026" y="154017"/>
                  <a:pt x="232184" y="0"/>
                  <a:pt x="44931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spTree>
    <p:extLst>
      <p:ext uri="{BB962C8B-B14F-4D97-AF65-F5344CB8AC3E}">
        <p14:creationId xmlns:p14="http://schemas.microsoft.com/office/powerpoint/2010/main" val="392427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B4934-F945-471C-BB0B-4A99173574F1}" type="datetimeFigureOut">
              <a:rPr lang="id-ID" smtClean="0"/>
              <a:t>19/09/2023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1044993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5B4934-F945-471C-BB0B-4A99173574F1}" type="datetimeFigureOut">
              <a:rPr lang="id-ID" smtClean="0"/>
              <a:t>19/09/2023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D1472E-F84C-49C0-BFCE-2C18CBF35DFF}" type="slidenum">
              <a:rPr lang="id-ID" smtClean="0"/>
              <a:t>‹#›</a:t>
            </a:fld>
            <a:endParaRPr lang="id-ID"/>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7940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5B4934-F945-471C-BB0B-4A99173574F1}" type="datetimeFigureOut">
              <a:rPr lang="id-ID" smtClean="0"/>
              <a:t>19/09/2023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394184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5B4934-F945-471C-BB0B-4A99173574F1}" type="datetimeFigureOut">
              <a:rPr lang="id-ID" smtClean="0"/>
              <a:t>19/09/2023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3527565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5B4934-F945-471C-BB0B-4A99173574F1}" type="datetimeFigureOut">
              <a:rPr lang="id-ID" smtClean="0"/>
              <a:t>19/09/2023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3295638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B4934-F945-471C-BB0B-4A99173574F1}" type="datetimeFigureOut">
              <a:rPr lang="id-ID" smtClean="0"/>
              <a:t>19/09/2023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164454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5B4934-F945-471C-BB0B-4A99173574F1}" type="datetimeFigureOut">
              <a:rPr lang="id-ID" smtClean="0"/>
              <a:t>19/09/2023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AD1472E-F84C-49C0-BFCE-2C18CBF35DFF}" type="slidenum">
              <a:rPr lang="id-ID" smtClean="0"/>
              <a:t>‹#›</a:t>
            </a:fld>
            <a:endParaRPr lang="id-ID"/>
          </a:p>
        </p:txBody>
      </p:sp>
    </p:spTree>
    <p:extLst>
      <p:ext uri="{BB962C8B-B14F-4D97-AF65-F5344CB8AC3E}">
        <p14:creationId xmlns:p14="http://schemas.microsoft.com/office/powerpoint/2010/main" val="3085398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5B4934-F945-471C-BB0B-4A99173574F1}" type="datetimeFigureOut">
              <a:rPr lang="id-ID" smtClean="0"/>
              <a:t>19/09/2023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AD1472E-F84C-49C0-BFCE-2C18CBF35DFF}" type="slidenum">
              <a:rPr lang="id-ID" smtClean="0"/>
              <a:t>‹#›</a:t>
            </a:fld>
            <a:endParaRPr lang="id-ID"/>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1902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D5B4934-F945-471C-BB0B-4A99173574F1}" type="datetimeFigureOut">
              <a:rPr lang="id-ID" smtClean="0"/>
              <a:t>19/09/2023</a:t>
            </a:fld>
            <a:endParaRPr lang="id-ID"/>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d-ID"/>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AD1472E-F84C-49C0-BFCE-2C18CBF35DFF}" type="slidenum">
              <a:rPr lang="id-ID" smtClean="0"/>
              <a:t>‹#›</a:t>
            </a:fld>
            <a:endParaRPr lang="id-ID"/>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457038"/>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1797" y="508409"/>
            <a:ext cx="9144000" cy="667248"/>
          </a:xfrm>
        </p:spPr>
        <p:txBody>
          <a:bodyPr>
            <a:normAutofit fontScale="90000"/>
          </a:bodyPr>
          <a:lstStyle/>
          <a:p>
            <a:pPr algn="ctr"/>
            <a:r>
              <a:rPr lang="id-ID" sz="4800" dirty="0"/>
              <a:t>METODE PENELITIAN KUALITATIF</a:t>
            </a:r>
          </a:p>
        </p:txBody>
      </p:sp>
      <p:sp>
        <p:nvSpPr>
          <p:cNvPr id="3" name="Subtitle 2"/>
          <p:cNvSpPr>
            <a:spLocks noGrp="1"/>
          </p:cNvSpPr>
          <p:nvPr>
            <p:ph type="subTitle" idx="1"/>
          </p:nvPr>
        </p:nvSpPr>
        <p:spPr>
          <a:xfrm>
            <a:off x="1481797" y="3301592"/>
            <a:ext cx="9144000" cy="578076"/>
          </a:xfrm>
        </p:spPr>
        <p:txBody>
          <a:bodyPr/>
          <a:lstStyle/>
          <a:p>
            <a:pPr algn="ctr"/>
            <a:r>
              <a:rPr lang="id-ID" b="1" dirty="0">
                <a:solidFill>
                  <a:schemeClr val="bg1"/>
                </a:solidFill>
              </a:rPr>
              <a:t>Dr. Novita Wulandari, S.ST., M.Si</a:t>
            </a:r>
          </a:p>
        </p:txBody>
      </p:sp>
      <p:sp>
        <p:nvSpPr>
          <p:cNvPr id="4" name="Subtitle 2"/>
          <p:cNvSpPr txBox="1">
            <a:spLocks/>
          </p:cNvSpPr>
          <p:nvPr/>
        </p:nvSpPr>
        <p:spPr>
          <a:xfrm>
            <a:off x="444136" y="5008472"/>
            <a:ext cx="11234057" cy="145764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d-ID" dirty="0"/>
              <a:t>DISAMPAIKAN PADA PERKULIAHAN PROGRAM STUDI </a:t>
            </a:r>
            <a:r>
              <a:rPr lang="en-GB" dirty="0"/>
              <a:t>ILMU PEMERINTAHAN</a:t>
            </a:r>
            <a:br>
              <a:rPr lang="en-GB" dirty="0"/>
            </a:br>
            <a:r>
              <a:rPr lang="id-ID" dirty="0"/>
              <a:t>FAKULTAS ILMU SOSIAL DAN ILMU POLITIK </a:t>
            </a:r>
            <a:br>
              <a:rPr lang="id-ID" dirty="0"/>
            </a:br>
            <a:r>
              <a:rPr lang="id-ID" dirty="0"/>
              <a:t>UNIVERSITAS MEDAN AREA</a:t>
            </a:r>
          </a:p>
        </p:txBody>
      </p:sp>
    </p:spTree>
    <p:extLst>
      <p:ext uri="{BB962C8B-B14F-4D97-AF65-F5344CB8AC3E}">
        <p14:creationId xmlns:p14="http://schemas.microsoft.com/office/powerpoint/2010/main" val="415151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CARA BERFIKIR DEDUKTIF</a:t>
            </a:r>
          </a:p>
        </p:txBody>
      </p:sp>
      <p:sp>
        <p:nvSpPr>
          <p:cNvPr id="3" name="Content Placeholder 2"/>
          <p:cNvSpPr>
            <a:spLocks noGrp="1"/>
          </p:cNvSpPr>
          <p:nvPr>
            <p:ph idx="1"/>
          </p:nvPr>
        </p:nvSpPr>
        <p:spPr>
          <a:xfrm>
            <a:off x="329589" y="1853248"/>
            <a:ext cx="10868294" cy="4646026"/>
          </a:xfrm>
        </p:spPr>
        <p:txBody>
          <a:bodyPr>
            <a:normAutofit/>
          </a:bodyPr>
          <a:lstStyle/>
          <a:p>
            <a:r>
              <a:rPr lang="id-ID" dirty="0"/>
              <a:t>Cara berpikir deduktif merupakan cara berpikir yang bertolak dari pernyataan yang bersifat umum ke pernyataan yang bersifat khusus dengan memakai kaidah logika tertentu. Cara ini merupakan system penyusunan fakta untuk menarik kesimpulan yang dilakukan melalui serangkaian pertanyaan yang disebut dengan silogisme, yang terdiri atas;</a:t>
            </a:r>
          </a:p>
          <a:p>
            <a:pPr marL="800100" lvl="1" indent="-342900">
              <a:buFont typeface="+mj-lt"/>
              <a:buAutoNum type="arabicPeriod"/>
            </a:pPr>
            <a:r>
              <a:rPr lang="id-ID" dirty="0"/>
              <a:t>Dasar pemikiran utama </a:t>
            </a:r>
            <a:r>
              <a:rPr lang="id-ID" i="1" dirty="0"/>
              <a:t>(premis mayor)</a:t>
            </a:r>
            <a:endParaRPr lang="id-ID" dirty="0"/>
          </a:p>
          <a:p>
            <a:pPr marL="800100" lvl="1" indent="-342900">
              <a:buFont typeface="+mj-lt"/>
              <a:buAutoNum type="arabicPeriod"/>
            </a:pPr>
            <a:r>
              <a:rPr lang="id-ID" dirty="0"/>
              <a:t>Dasar pemikiran ke dua </a:t>
            </a:r>
            <a:r>
              <a:rPr lang="id-ID" i="1" dirty="0"/>
              <a:t>(premis minor)</a:t>
            </a:r>
            <a:endParaRPr lang="id-ID" dirty="0"/>
          </a:p>
          <a:p>
            <a:r>
              <a:rPr lang="id-ID" dirty="0"/>
              <a:t>Menyusun premis-premis menjadi pola-pola yang </a:t>
            </a:r>
            <a:r>
              <a:rPr lang="id-ID" b="1" dirty="0"/>
              <a:t>dapat memberikan bukti-bukti kuat bagi penarikan kesimpulan yang sahih </a:t>
            </a:r>
            <a:r>
              <a:rPr lang="id-ID" b="1" i="1" dirty="0"/>
              <a:t>(valid)</a:t>
            </a:r>
            <a:r>
              <a:rPr lang="id-ID" b="1" dirty="0"/>
              <a:t>. </a:t>
            </a:r>
            <a:r>
              <a:rPr lang="id-ID" dirty="0"/>
              <a:t>Dalam penelitian cara berpikir ini </a:t>
            </a:r>
            <a:r>
              <a:rPr lang="id-ID" b="1" dirty="0"/>
              <a:t>memberikan sarana penghubung antara teori dengan pengamatan </a:t>
            </a:r>
            <a:r>
              <a:rPr lang="id-ID" b="1" i="1" dirty="0"/>
              <a:t>(observasi)</a:t>
            </a:r>
            <a:r>
              <a:rPr lang="id-ID" b="1" dirty="0"/>
              <a:t>. Berdasarkan teori-teori yang sudah ada, peneliti dapat manarik kesimpulan tentang gejala yang seharusnya diamati.</a:t>
            </a:r>
          </a:p>
        </p:txBody>
      </p:sp>
    </p:spTree>
    <p:extLst>
      <p:ext uri="{BB962C8B-B14F-4D97-AF65-F5344CB8AC3E}">
        <p14:creationId xmlns:p14="http://schemas.microsoft.com/office/powerpoint/2010/main" val="2687225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u="sng" dirty="0"/>
              <a:t>CARA BERFIKIR INDUKTIF</a:t>
            </a:r>
          </a:p>
        </p:txBody>
      </p:sp>
      <p:sp>
        <p:nvSpPr>
          <p:cNvPr id="3" name="Content Placeholder 2"/>
          <p:cNvSpPr>
            <a:spLocks noGrp="1"/>
          </p:cNvSpPr>
          <p:nvPr>
            <p:ph idx="1"/>
          </p:nvPr>
        </p:nvSpPr>
        <p:spPr>
          <a:xfrm>
            <a:off x="1104293" y="1853248"/>
            <a:ext cx="8946541" cy="2490947"/>
          </a:xfrm>
        </p:spPr>
        <p:txBody>
          <a:bodyPr/>
          <a:lstStyle/>
          <a:p>
            <a:r>
              <a:rPr lang="id-ID" dirty="0"/>
              <a:t>Cara berpikir induktif merupakan cara berpikir yang bertolak dari pernyataan yang bersifat umum dengan memakai kaidah logika tertentu. Cara berpikir ini merupakan koreksi dari cara berpikir deduktif.</a:t>
            </a:r>
          </a:p>
          <a:p>
            <a:r>
              <a:rPr lang="id-ID" dirty="0"/>
              <a:t>Penggunaan cara berpikir induktif dipelopori oleh Francis Bacon. Menurutnya pengamatan dapat dilakukan pada kejadian-kejadian tertentu dalam suatu kelas. </a:t>
            </a:r>
          </a:p>
        </p:txBody>
      </p:sp>
      <p:graphicFrame>
        <p:nvGraphicFramePr>
          <p:cNvPr id="4" name="Table 3"/>
          <p:cNvGraphicFramePr>
            <a:graphicFrameLocks noGrp="1"/>
          </p:cNvGraphicFramePr>
          <p:nvPr>
            <p:extLst>
              <p:ext uri="{D42A27DB-BD31-4B8C-83A1-F6EECF244321}">
                <p14:modId xmlns:p14="http://schemas.microsoft.com/office/powerpoint/2010/main" val="943298521"/>
              </p:ext>
            </p:extLst>
          </p:nvPr>
        </p:nvGraphicFramePr>
        <p:xfrm>
          <a:off x="1284472" y="4672688"/>
          <a:ext cx="8128000" cy="12852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930814805"/>
                    </a:ext>
                  </a:extLst>
                </a:gridCol>
                <a:gridCol w="4064000">
                  <a:extLst>
                    <a:ext uri="{9D8B030D-6E8A-4147-A177-3AD203B41FA5}">
                      <a16:colId xmlns:a16="http://schemas.microsoft.com/office/drawing/2014/main" val="1089511882"/>
                    </a:ext>
                  </a:extLst>
                </a:gridCol>
              </a:tblGrid>
              <a:tr h="370840">
                <a:tc>
                  <a:txBody>
                    <a:bodyPr/>
                    <a:lstStyle/>
                    <a:p>
                      <a:pPr algn="ctr"/>
                      <a:r>
                        <a:rPr lang="id-ID" sz="1800" b="1" i="1" kern="1200" dirty="0">
                          <a:solidFill>
                            <a:schemeClr val="bg1"/>
                          </a:solidFill>
                          <a:effectLst/>
                          <a:latin typeface="+mn-lt"/>
                          <a:ea typeface="+mn-ea"/>
                          <a:cs typeface="+mn-cs"/>
                        </a:rPr>
                        <a:t>Deduktif :</a:t>
                      </a:r>
                      <a:endParaRPr lang="id-ID" b="1" dirty="0">
                        <a:solidFill>
                          <a:schemeClr val="bg1"/>
                        </a:solidFill>
                      </a:endParaRPr>
                    </a:p>
                  </a:txBody>
                  <a:tcPr/>
                </a:tc>
                <a:tc>
                  <a:txBody>
                    <a:bodyPr/>
                    <a:lstStyle/>
                    <a:p>
                      <a:pPr algn="ctr"/>
                      <a:r>
                        <a:rPr lang="id-ID" sz="1800" b="1" i="1" kern="1200" dirty="0">
                          <a:solidFill>
                            <a:schemeClr val="bg1"/>
                          </a:solidFill>
                          <a:effectLst/>
                          <a:latin typeface="+mn-lt"/>
                          <a:ea typeface="+mn-ea"/>
                          <a:cs typeface="+mn-cs"/>
                        </a:rPr>
                        <a:t>Induktif :</a:t>
                      </a:r>
                      <a:r>
                        <a:rPr lang="id-ID" sz="1800" b="1" i="0" kern="1200" dirty="0">
                          <a:solidFill>
                            <a:schemeClr val="bg1"/>
                          </a:solidFill>
                          <a:effectLst/>
                          <a:latin typeface="+mn-lt"/>
                          <a:ea typeface="+mn-ea"/>
                          <a:cs typeface="+mn-cs"/>
                        </a:rPr>
                        <a:t> </a:t>
                      </a:r>
                      <a:endParaRPr lang="id-ID" b="1" dirty="0">
                        <a:solidFill>
                          <a:schemeClr val="bg1"/>
                        </a:solidFill>
                      </a:endParaRPr>
                    </a:p>
                  </a:txBody>
                  <a:tcPr/>
                </a:tc>
                <a:extLst>
                  <a:ext uri="{0D108BD9-81ED-4DB2-BD59-A6C34878D82A}">
                    <a16:rowId xmlns:a16="http://schemas.microsoft.com/office/drawing/2014/main" val="2618022310"/>
                  </a:ext>
                </a:extLst>
              </a:tr>
              <a:tr h="370840">
                <a:tc>
                  <a:txBody>
                    <a:bodyPr/>
                    <a:lstStyle/>
                    <a:p>
                      <a:pPr marL="285750" indent="-285750">
                        <a:buFont typeface="Arial" panose="020B0604020202020204" pitchFamily="34" charset="0"/>
                        <a:buChar char="•"/>
                      </a:pPr>
                      <a:r>
                        <a:rPr lang="id-ID" sz="1800" b="0" i="0" kern="1200" dirty="0">
                          <a:solidFill>
                            <a:schemeClr val="dk1"/>
                          </a:solidFill>
                          <a:effectLst/>
                          <a:latin typeface="+mn-lt"/>
                          <a:ea typeface="+mn-ea"/>
                          <a:cs typeface="+mn-cs"/>
                        </a:rPr>
                        <a:t>Semua ikan hidup di air</a:t>
                      </a:r>
                    </a:p>
                    <a:p>
                      <a:pPr marL="285750" indent="-285750">
                        <a:buFont typeface="Arial" panose="020B0604020202020204" pitchFamily="34" charset="0"/>
                        <a:buChar char="•"/>
                      </a:pPr>
                      <a:r>
                        <a:rPr lang="id-ID" sz="1800" b="0" i="0" kern="1200" dirty="0">
                          <a:solidFill>
                            <a:schemeClr val="dk1"/>
                          </a:solidFill>
                          <a:effectLst/>
                          <a:latin typeface="+mn-lt"/>
                          <a:ea typeface="+mn-ea"/>
                          <a:cs typeface="+mn-cs"/>
                        </a:rPr>
                        <a:t>Nila merupaka ikan</a:t>
                      </a:r>
                    </a:p>
                    <a:p>
                      <a:pPr marL="285750" indent="-285750">
                        <a:buFont typeface="Arial" panose="020B0604020202020204" pitchFamily="34" charset="0"/>
                        <a:buChar char="•"/>
                      </a:pPr>
                      <a:r>
                        <a:rPr lang="id-ID" sz="1800" b="0" i="0" kern="1200" dirty="0">
                          <a:solidFill>
                            <a:schemeClr val="dk1"/>
                          </a:solidFill>
                          <a:effectLst/>
                          <a:latin typeface="+mn-lt"/>
                          <a:ea typeface="+mn-ea"/>
                          <a:cs typeface="+mn-cs"/>
                        </a:rPr>
                        <a:t>Nila hidup di air</a:t>
                      </a:r>
                    </a:p>
                  </a:txBody>
                  <a:tcPr/>
                </a:tc>
                <a:tc>
                  <a:txBody>
                    <a:bodyPr/>
                    <a:lstStyle/>
                    <a:p>
                      <a:pPr marL="285750" indent="-285750">
                        <a:buFont typeface="Arial" panose="020B0604020202020204" pitchFamily="34" charset="0"/>
                        <a:buChar char="•"/>
                      </a:pPr>
                      <a:r>
                        <a:rPr lang="id-ID" sz="1800" b="0" i="0" kern="1200" dirty="0">
                          <a:solidFill>
                            <a:schemeClr val="dk1"/>
                          </a:solidFill>
                          <a:effectLst/>
                          <a:latin typeface="+mn-lt"/>
                          <a:ea typeface="+mn-ea"/>
                          <a:cs typeface="+mn-cs"/>
                        </a:rPr>
                        <a:t>Setiap nila yang pernah diamati hidup di air</a:t>
                      </a:r>
                    </a:p>
                    <a:p>
                      <a:pPr marL="285750" indent="-285750">
                        <a:buFont typeface="Arial" panose="020B0604020202020204" pitchFamily="34" charset="0"/>
                        <a:buChar char="•"/>
                      </a:pPr>
                      <a:r>
                        <a:rPr lang="id-ID" sz="1800" b="0" i="0" kern="1200" dirty="0">
                          <a:solidFill>
                            <a:schemeClr val="dk1"/>
                          </a:solidFill>
                          <a:effectLst/>
                          <a:latin typeface="+mn-lt"/>
                          <a:ea typeface="+mn-ea"/>
                          <a:cs typeface="+mn-cs"/>
                        </a:rPr>
                        <a:t>Setiap nila hidup di air</a:t>
                      </a:r>
                    </a:p>
                  </a:txBody>
                  <a:tcPr/>
                </a:tc>
                <a:extLst>
                  <a:ext uri="{0D108BD9-81ED-4DB2-BD59-A6C34878D82A}">
                    <a16:rowId xmlns:a16="http://schemas.microsoft.com/office/drawing/2014/main" val="3642965966"/>
                  </a:ext>
                </a:extLst>
              </a:tr>
            </a:tbl>
          </a:graphicData>
        </a:graphic>
      </p:graphicFrame>
    </p:spTree>
    <p:extLst>
      <p:ext uri="{BB962C8B-B14F-4D97-AF65-F5344CB8AC3E}">
        <p14:creationId xmlns:p14="http://schemas.microsoft.com/office/powerpoint/2010/main" val="3571358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Kata Kunci</a:t>
            </a:r>
          </a:p>
        </p:txBody>
      </p:sp>
      <p:sp>
        <p:nvSpPr>
          <p:cNvPr id="4" name="Rounded Rectangle 3"/>
          <p:cNvSpPr/>
          <p:nvPr/>
        </p:nvSpPr>
        <p:spPr>
          <a:xfrm>
            <a:off x="1913206" y="2475914"/>
            <a:ext cx="8693834" cy="26025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solidFill>
                  <a:schemeClr val="bg1"/>
                </a:solidFill>
              </a:rPr>
              <a:t>Cara berpikir deduktif yaitu cara berpikir dari umum ke khusus, sedangkan cara berpikir induktif sebalikanya dari deduktif yaitu dari khusus ke umum.</a:t>
            </a:r>
          </a:p>
        </p:txBody>
      </p:sp>
    </p:spTree>
    <p:extLst>
      <p:ext uri="{BB962C8B-B14F-4D97-AF65-F5344CB8AC3E}">
        <p14:creationId xmlns:p14="http://schemas.microsoft.com/office/powerpoint/2010/main" val="3417992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4496"/>
            <a:ext cx="10515600" cy="1325563"/>
          </a:xfrm>
        </p:spPr>
        <p:txBody>
          <a:bodyPr/>
          <a:lstStyle/>
          <a:p>
            <a:pPr algn="ctr"/>
            <a:r>
              <a:rPr lang="id-ID" b="1" dirty="0">
                <a:latin typeface="Arial Unicode MS" panose="020B0604020202020204" pitchFamily="34" charset="-128"/>
                <a:ea typeface="Arial Unicode MS" panose="020B0604020202020204" pitchFamily="34" charset="-128"/>
                <a:cs typeface="Arial Unicode MS" panose="020B0604020202020204" pitchFamily="34" charset="-128"/>
              </a:rPr>
              <a:t>JENIS PENELITIAN </a:t>
            </a:r>
            <a:br>
              <a:rPr lang="id-ID" b="1" dirty="0">
                <a:latin typeface="Arial Unicode MS" panose="020B0604020202020204" pitchFamily="34" charset="-128"/>
                <a:ea typeface="Arial Unicode MS" panose="020B0604020202020204" pitchFamily="34" charset="-128"/>
                <a:cs typeface="Arial Unicode MS" panose="020B0604020202020204" pitchFamily="34" charset="-128"/>
              </a:rPr>
            </a:br>
            <a:r>
              <a:rPr lang="id-ID" b="1" dirty="0">
                <a:latin typeface="Arial Unicode MS" panose="020B0604020202020204" pitchFamily="34" charset="-128"/>
                <a:ea typeface="Arial Unicode MS" panose="020B0604020202020204" pitchFamily="34" charset="-128"/>
                <a:cs typeface="Arial Unicode MS" panose="020B0604020202020204" pitchFamily="34" charset="-128"/>
              </a:rPr>
              <a:t>(Berdasarkan Tujuannya)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00747014"/>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7916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5218"/>
          </a:xfrm>
        </p:spPr>
        <p:txBody>
          <a:bodyPr/>
          <a:lstStyle/>
          <a:p>
            <a:pPr algn="ctr"/>
            <a:r>
              <a:rPr lang="id-ID" dirty="0"/>
              <a:t>PENDEKATAN PENELITIAN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3698811"/>
              </p:ext>
            </p:extLst>
          </p:nvPr>
        </p:nvGraphicFramePr>
        <p:xfrm>
          <a:off x="102326" y="1056805"/>
          <a:ext cx="5849983" cy="392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670265420"/>
              </p:ext>
            </p:extLst>
          </p:nvPr>
        </p:nvGraphicFramePr>
        <p:xfrm>
          <a:off x="6164930" y="1150674"/>
          <a:ext cx="5849983" cy="39220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6" name="Group 5"/>
          <p:cNvGrpSpPr/>
          <p:nvPr/>
        </p:nvGrpSpPr>
        <p:grpSpPr>
          <a:xfrm>
            <a:off x="2208319" y="5166564"/>
            <a:ext cx="3956610" cy="1103263"/>
            <a:chOff x="2105993" y="2782575"/>
            <a:chExt cx="3743989" cy="1011148"/>
          </a:xfrm>
        </p:grpSpPr>
        <p:sp>
          <p:nvSpPr>
            <p:cNvPr id="10" name="Round Same Side Corner Rectangle 9"/>
            <p:cNvSpPr/>
            <p:nvPr/>
          </p:nvSpPr>
          <p:spPr>
            <a:xfrm rot="5400000">
              <a:off x="3472414" y="1416154"/>
              <a:ext cx="1011148" cy="3743989"/>
            </a:xfrm>
            <a:prstGeom prst="round2SameRect">
              <a:avLst/>
            </a:prstGeom>
          </p:spPr>
          <p:style>
            <a:lnRef idx="2">
              <a:schemeClr val="accent5">
                <a:tint val="40000"/>
                <a:alpha val="90000"/>
                <a:hueOff val="-7391755"/>
                <a:satOff val="-12816"/>
                <a:lumOff val="-1289"/>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txBody>
            <a:bodyPr/>
            <a:lstStyle/>
            <a:p>
              <a:endParaRPr lang="en-ID"/>
            </a:p>
          </p:txBody>
        </p:sp>
        <p:sp>
          <p:nvSpPr>
            <p:cNvPr id="11" name="Round Same Side Corner Rectangle 4"/>
            <p:cNvSpPr txBox="1"/>
            <p:nvPr/>
          </p:nvSpPr>
          <p:spPr>
            <a:xfrm>
              <a:off x="2105994" y="2850433"/>
              <a:ext cx="3694629" cy="9432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114300" lvl="1" indent="-114300" defTabSz="666750">
                <a:lnSpc>
                  <a:spcPct val="90000"/>
                </a:lnSpc>
                <a:spcBef>
                  <a:spcPct val="0"/>
                </a:spcBef>
                <a:spcAft>
                  <a:spcPct val="15000"/>
                </a:spcAft>
                <a:buChar char="••"/>
              </a:pPr>
              <a:r>
                <a:rPr lang="id-ID" sz="1400" dirty="0"/>
                <a:t>PENELITIAN YANG DILAKUKAN UNTUK MEMBANDINGKAN KEJADIAN, KEGIATAN ATAU PRODUK DENGAN STANDAR /PROGRAM YANG TELAH DITETAPKAN</a:t>
              </a:r>
              <a:endParaRPr lang="en-US" sz="1200" kern="1200" dirty="0"/>
            </a:p>
          </p:txBody>
        </p:sp>
      </p:grpSp>
      <p:grpSp>
        <p:nvGrpSpPr>
          <p:cNvPr id="7" name="Group 6"/>
          <p:cNvGrpSpPr/>
          <p:nvPr/>
        </p:nvGrpSpPr>
        <p:grpSpPr>
          <a:xfrm>
            <a:off x="102326" y="5181645"/>
            <a:ext cx="2105993" cy="1263936"/>
            <a:chOff x="0" y="2656180"/>
            <a:chExt cx="2105993" cy="1263936"/>
          </a:xfrm>
        </p:grpSpPr>
        <p:sp>
          <p:nvSpPr>
            <p:cNvPr id="8" name="Rounded Rectangle 7"/>
            <p:cNvSpPr/>
            <p:nvPr/>
          </p:nvSpPr>
          <p:spPr>
            <a:xfrm>
              <a:off x="0" y="2656180"/>
              <a:ext cx="2105993" cy="1263936"/>
            </a:xfrm>
            <a:prstGeom prst="roundRect">
              <a:avLst/>
            </a:prstGeom>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txBody>
            <a:bodyPr/>
            <a:lstStyle/>
            <a:p>
              <a:endParaRPr lang="en-ID"/>
            </a:p>
          </p:txBody>
        </p:sp>
        <p:sp>
          <p:nvSpPr>
            <p:cNvPr id="9" name="Rounded Rectangle 6"/>
            <p:cNvSpPr txBox="1"/>
            <p:nvPr/>
          </p:nvSpPr>
          <p:spPr>
            <a:xfrm>
              <a:off x="61700" y="2717880"/>
              <a:ext cx="1982593" cy="11405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spcFirstLastPara="0" vert="horz" wrap="square" lIns="95250" tIns="47625" rIns="95250" bIns="47625" numCol="1" spcCol="1270" anchor="ctr" anchorCtr="0">
              <a:noAutofit/>
            </a:bodyPr>
            <a:lstStyle/>
            <a:p>
              <a:pPr lvl="0" algn="ctr" defTabSz="1111250">
                <a:lnSpc>
                  <a:spcPct val="90000"/>
                </a:lnSpc>
                <a:spcBef>
                  <a:spcPct val="0"/>
                </a:spcBef>
                <a:spcAft>
                  <a:spcPct val="35000"/>
                </a:spcAft>
              </a:pPr>
              <a:r>
                <a:rPr lang="id-ID" dirty="0"/>
                <a:t>PENELITIAN EVALUASI</a:t>
              </a:r>
              <a:endParaRPr lang="en-US" sz="2500" kern="1200" dirty="0"/>
            </a:p>
          </p:txBody>
        </p:sp>
      </p:grpSp>
      <p:grpSp>
        <p:nvGrpSpPr>
          <p:cNvPr id="12" name="Group 11"/>
          <p:cNvGrpSpPr/>
          <p:nvPr/>
        </p:nvGrpSpPr>
        <p:grpSpPr>
          <a:xfrm>
            <a:off x="8270924" y="5308040"/>
            <a:ext cx="3743989" cy="1011148"/>
            <a:chOff x="2105993" y="2782575"/>
            <a:chExt cx="3743989" cy="1011148"/>
          </a:xfrm>
        </p:grpSpPr>
        <p:sp>
          <p:nvSpPr>
            <p:cNvPr id="16" name="Round Same Side Corner Rectangle 15"/>
            <p:cNvSpPr/>
            <p:nvPr/>
          </p:nvSpPr>
          <p:spPr>
            <a:xfrm rot="5400000">
              <a:off x="3472414" y="1416154"/>
              <a:ext cx="1011148" cy="3743989"/>
            </a:xfrm>
            <a:prstGeom prst="round2SameRect">
              <a:avLst/>
            </a:prstGeom>
          </p:spPr>
          <p:style>
            <a:lnRef idx="2">
              <a:schemeClr val="accent3">
                <a:tint val="40000"/>
                <a:alpha val="90000"/>
                <a:hueOff val="2029141"/>
                <a:satOff val="100000"/>
                <a:lumOff val="1779"/>
                <a:alphaOff val="0"/>
              </a:schemeClr>
            </a:lnRef>
            <a:fillRef idx="1">
              <a:schemeClr val="accent3">
                <a:tint val="40000"/>
                <a:alpha val="90000"/>
                <a:hueOff val="2029141"/>
                <a:satOff val="100000"/>
                <a:lumOff val="1779"/>
                <a:alphaOff val="0"/>
              </a:schemeClr>
            </a:fillRef>
            <a:effectRef idx="0">
              <a:schemeClr val="accent3">
                <a:tint val="40000"/>
                <a:alpha val="90000"/>
                <a:hueOff val="2029141"/>
                <a:satOff val="100000"/>
                <a:lumOff val="1779"/>
                <a:alphaOff val="0"/>
              </a:schemeClr>
            </a:effectRef>
            <a:fontRef idx="minor">
              <a:schemeClr val="dk1">
                <a:hueOff val="0"/>
                <a:satOff val="0"/>
                <a:lumOff val="0"/>
                <a:alphaOff val="0"/>
              </a:schemeClr>
            </a:fontRef>
          </p:style>
          <p:txBody>
            <a:bodyPr/>
            <a:lstStyle/>
            <a:p>
              <a:endParaRPr lang="en-ID"/>
            </a:p>
          </p:txBody>
        </p:sp>
        <p:sp>
          <p:nvSpPr>
            <p:cNvPr id="17" name="Round Same Side Corner Rectangle 4"/>
            <p:cNvSpPr txBox="1"/>
            <p:nvPr/>
          </p:nvSpPr>
          <p:spPr>
            <a:xfrm>
              <a:off x="2105994" y="2831934"/>
              <a:ext cx="3694629" cy="9124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22860" rIns="45720" bIns="22860" numCol="1" spcCol="1270" anchor="ctr" anchorCtr="0">
              <a:noAutofit/>
            </a:bodyPr>
            <a:lstStyle/>
            <a:p>
              <a:pPr lvl="0"/>
              <a:r>
                <a:rPr lang="id-ID" sz="1200" dirty="0"/>
                <a:t>MELAKUKAN REKONSTRUKSI KEJADIAN MASA LAMPAU SECARA SISTEMATIS DAN OBJEKTIF MELALUI PENGUMPULAN, EVALUASI,VERIFIKASI DAN SINTESA DATA YANG DIPEROLEH SEHINGGA DAPAT DIBUAT SUATU KESIMPULAN</a:t>
              </a:r>
              <a:endParaRPr lang="en-US" sz="1200" dirty="0"/>
            </a:p>
          </p:txBody>
        </p:sp>
      </p:grpSp>
      <p:grpSp>
        <p:nvGrpSpPr>
          <p:cNvPr id="13" name="Group 12"/>
          <p:cNvGrpSpPr/>
          <p:nvPr/>
        </p:nvGrpSpPr>
        <p:grpSpPr>
          <a:xfrm>
            <a:off x="6164931" y="5181645"/>
            <a:ext cx="2105993" cy="1263936"/>
            <a:chOff x="0" y="2656180"/>
            <a:chExt cx="2105993" cy="1263936"/>
          </a:xfrm>
        </p:grpSpPr>
        <p:sp>
          <p:nvSpPr>
            <p:cNvPr id="14" name="Rounded Rectangle 13"/>
            <p:cNvSpPr/>
            <p:nvPr/>
          </p:nvSpPr>
          <p:spPr>
            <a:xfrm>
              <a:off x="0" y="2656180"/>
              <a:ext cx="2105993" cy="1263936"/>
            </a:xfrm>
            <a:prstGeom prst="roundRect">
              <a:avLst/>
            </a:prstGeom>
          </p:spPr>
          <p:style>
            <a:lnRef idx="2">
              <a:schemeClr val="lt1">
                <a:hueOff val="0"/>
                <a:satOff val="0"/>
                <a:lumOff val="0"/>
                <a:alphaOff val="0"/>
              </a:schemeClr>
            </a:lnRef>
            <a:fillRef idx="1">
              <a:schemeClr val="accent3">
                <a:hueOff val="2710599"/>
                <a:satOff val="100000"/>
                <a:lumOff val="-14706"/>
                <a:alphaOff val="0"/>
              </a:schemeClr>
            </a:fillRef>
            <a:effectRef idx="0">
              <a:schemeClr val="accent3">
                <a:hueOff val="2710599"/>
                <a:satOff val="100000"/>
                <a:lumOff val="-14706"/>
                <a:alphaOff val="0"/>
              </a:schemeClr>
            </a:effectRef>
            <a:fontRef idx="minor">
              <a:schemeClr val="lt1"/>
            </a:fontRef>
          </p:style>
          <p:txBody>
            <a:bodyPr/>
            <a:lstStyle/>
            <a:p>
              <a:endParaRPr lang="en-ID"/>
            </a:p>
          </p:txBody>
        </p:sp>
        <p:sp>
          <p:nvSpPr>
            <p:cNvPr id="15" name="Rounded Rectangle 6"/>
            <p:cNvSpPr txBox="1"/>
            <p:nvPr/>
          </p:nvSpPr>
          <p:spPr>
            <a:xfrm>
              <a:off x="61700" y="2717880"/>
              <a:ext cx="1982593" cy="114053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id-ID" sz="2300" dirty="0"/>
                <a:t>PENELITIAN SEJARAH</a:t>
              </a:r>
              <a:endParaRPr lang="en-US" sz="2300" kern="1200" dirty="0"/>
            </a:p>
          </p:txBody>
        </p:sp>
      </p:grpSp>
    </p:spTree>
    <p:extLst>
      <p:ext uri="{BB962C8B-B14F-4D97-AF65-F5344CB8AC3E}">
        <p14:creationId xmlns:p14="http://schemas.microsoft.com/office/powerpoint/2010/main" val="1679277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2A21665-C64F-4BDA-B2DE-442D70605718}"/>
              </a:ext>
              <a:ext uri="{C183D7F6-B498-43B3-948B-1728B52AA6E4}">
                <adec:decorative xmlns:adec="http://schemas.microsoft.com/office/drawing/2017/decorative" val="1"/>
              </a:ext>
            </a:extLst>
          </p:cNvPr>
          <p:cNvGrpSpPr/>
          <p:nvPr/>
        </p:nvGrpSpPr>
        <p:grpSpPr>
          <a:xfrm>
            <a:off x="4325258" y="1544068"/>
            <a:ext cx="3541486" cy="3769865"/>
            <a:chOff x="4325258" y="1229517"/>
            <a:chExt cx="3541486" cy="3769865"/>
          </a:xfrm>
        </p:grpSpPr>
        <p:sp>
          <p:nvSpPr>
            <p:cNvPr id="12" name="Diamond 11">
              <a:extLst>
                <a:ext uri="{FF2B5EF4-FFF2-40B4-BE49-F238E27FC236}">
                  <a16:creationId xmlns:a16="http://schemas.microsoft.com/office/drawing/2014/main" id="{7DC8B409-5FAC-4539-B25A-26BE925A48AF}"/>
                </a:ext>
              </a:extLst>
            </p:cNvPr>
            <p:cNvSpPr/>
            <p:nvPr/>
          </p:nvSpPr>
          <p:spPr>
            <a:xfrm>
              <a:off x="4792319" y="2392018"/>
              <a:ext cx="2607364" cy="2607364"/>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iamond 12">
              <a:extLst>
                <a:ext uri="{FF2B5EF4-FFF2-40B4-BE49-F238E27FC236}">
                  <a16:creationId xmlns:a16="http://schemas.microsoft.com/office/drawing/2014/main" id="{91498E2F-539C-46D3-AF7C-BB1DAE76B114}"/>
                </a:ext>
              </a:extLst>
            </p:cNvPr>
            <p:cNvSpPr/>
            <p:nvPr/>
          </p:nvSpPr>
          <p:spPr>
            <a:xfrm>
              <a:off x="4325258" y="1229517"/>
              <a:ext cx="3541486" cy="3541486"/>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Title 1">
            <a:extLst>
              <a:ext uri="{FF2B5EF4-FFF2-40B4-BE49-F238E27FC236}">
                <a16:creationId xmlns:a16="http://schemas.microsoft.com/office/drawing/2014/main" id="{FA061601-468D-486D-B8EE-42BD1BE3ADCC}"/>
              </a:ext>
            </a:extLst>
          </p:cNvPr>
          <p:cNvSpPr>
            <a:spLocks noGrp="1"/>
          </p:cNvSpPr>
          <p:nvPr>
            <p:ph type="ctrTitle"/>
          </p:nvPr>
        </p:nvSpPr>
        <p:spPr>
          <a:xfrm>
            <a:off x="1524000" y="2930403"/>
            <a:ext cx="9144000" cy="997196"/>
          </a:xfrm>
        </p:spPr>
        <p:txBody>
          <a:bodyPr lIns="0" tIns="0" rIns="0" bIns="0" anchor="ctr">
            <a:spAutoFit/>
          </a:bodyPr>
          <a:lstStyle/>
          <a:p>
            <a:r>
              <a:rPr lang="en-US" sz="7200" b="1" dirty="0">
                <a:solidFill>
                  <a:schemeClr val="bg1"/>
                </a:solidFill>
              </a:rPr>
              <a:t>Thank You</a:t>
            </a:r>
            <a:endParaRPr lang="en-US" sz="7200" dirty="0">
              <a:solidFill>
                <a:schemeClr val="accent4"/>
              </a:solidFill>
            </a:endParaRPr>
          </a:p>
        </p:txBody>
      </p:sp>
    </p:spTree>
    <p:extLst>
      <p:ext uri="{BB962C8B-B14F-4D97-AF65-F5344CB8AC3E}">
        <p14:creationId xmlns:p14="http://schemas.microsoft.com/office/powerpoint/2010/main" val="94763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rotWithShape="1">
          <a:blip r:embed="rId2" cstate="print">
            <a:extLst>
              <a:ext uri="{28A0092B-C50C-407E-A947-70E740481C1C}">
                <a14:useLocalDpi xmlns:a14="http://schemas.microsoft.com/office/drawing/2010/main" val="0"/>
              </a:ext>
            </a:extLst>
          </a:blip>
          <a:srcRect t="13630" b="13630"/>
          <a:stretch/>
        </p:blipFill>
        <p:spPr>
          <a:prstGeom prst="rect">
            <a:avLst/>
          </a:prstGeom>
        </p:spPr>
      </p:pic>
      <p:sp>
        <p:nvSpPr>
          <p:cNvPr id="5" name="Text Placeholder 4"/>
          <p:cNvSpPr>
            <a:spLocks noGrp="1"/>
          </p:cNvSpPr>
          <p:nvPr>
            <p:ph type="body" sz="quarter" idx="10"/>
          </p:nvPr>
        </p:nvSpPr>
        <p:spPr/>
        <p:txBody>
          <a:bodyPr>
            <a:normAutofit fontScale="92500" lnSpcReduction="10000"/>
          </a:bodyPr>
          <a:lstStyle/>
          <a:p>
            <a:r>
              <a:rPr lang="id-ID" dirty="0"/>
              <a:t>PROFIL </a:t>
            </a:r>
          </a:p>
        </p:txBody>
      </p:sp>
      <p:sp>
        <p:nvSpPr>
          <p:cNvPr id="7" name="TextBox 6"/>
          <p:cNvSpPr txBox="1"/>
          <p:nvPr/>
        </p:nvSpPr>
        <p:spPr>
          <a:xfrm>
            <a:off x="3461657" y="1580605"/>
            <a:ext cx="5656217" cy="369332"/>
          </a:xfrm>
          <a:prstGeom prst="rect">
            <a:avLst/>
          </a:prstGeom>
          <a:noFill/>
        </p:spPr>
        <p:txBody>
          <a:bodyPr wrap="square" rtlCol="0">
            <a:spAutoFit/>
          </a:bodyPr>
          <a:lstStyle/>
          <a:p>
            <a:r>
              <a:rPr lang="id-ID" dirty="0">
                <a:solidFill>
                  <a:schemeClr val="bg1"/>
                </a:solidFill>
              </a:rPr>
              <a:t>Nama : Novita Wulandari</a:t>
            </a:r>
          </a:p>
        </p:txBody>
      </p:sp>
      <p:sp>
        <p:nvSpPr>
          <p:cNvPr id="8" name="TextBox 7"/>
          <p:cNvSpPr txBox="1"/>
          <p:nvPr/>
        </p:nvSpPr>
        <p:spPr>
          <a:xfrm>
            <a:off x="3282018" y="2356890"/>
            <a:ext cx="5656217" cy="369332"/>
          </a:xfrm>
          <a:prstGeom prst="rect">
            <a:avLst/>
          </a:prstGeom>
          <a:noFill/>
        </p:spPr>
        <p:txBody>
          <a:bodyPr wrap="square" rtlCol="0">
            <a:spAutoFit/>
          </a:bodyPr>
          <a:lstStyle/>
          <a:p>
            <a:r>
              <a:rPr lang="id-ID" dirty="0"/>
              <a:t>Tempat/ Tgl Lahir : Pulau Pandan, 30 Januari 1993</a:t>
            </a:r>
          </a:p>
        </p:txBody>
      </p:sp>
      <p:sp>
        <p:nvSpPr>
          <p:cNvPr id="9" name="TextBox 8"/>
          <p:cNvSpPr txBox="1"/>
          <p:nvPr/>
        </p:nvSpPr>
        <p:spPr>
          <a:xfrm>
            <a:off x="3282018" y="3083048"/>
            <a:ext cx="6915372" cy="369332"/>
          </a:xfrm>
          <a:prstGeom prst="rect">
            <a:avLst/>
          </a:prstGeom>
          <a:noFill/>
        </p:spPr>
        <p:txBody>
          <a:bodyPr wrap="square" rtlCol="0">
            <a:spAutoFit/>
          </a:bodyPr>
          <a:lstStyle/>
          <a:p>
            <a:r>
              <a:rPr lang="id-ID" dirty="0">
                <a:solidFill>
                  <a:schemeClr val="bg1"/>
                </a:solidFill>
              </a:rPr>
              <a:t>E-mail : wulanrhendhu@gmail.com</a:t>
            </a:r>
          </a:p>
        </p:txBody>
      </p:sp>
      <p:sp>
        <p:nvSpPr>
          <p:cNvPr id="10" name="TextBox 9"/>
          <p:cNvSpPr txBox="1"/>
          <p:nvPr/>
        </p:nvSpPr>
        <p:spPr>
          <a:xfrm>
            <a:off x="3461657" y="3809205"/>
            <a:ext cx="5656217" cy="369332"/>
          </a:xfrm>
          <a:prstGeom prst="rect">
            <a:avLst/>
          </a:prstGeom>
          <a:noFill/>
        </p:spPr>
        <p:txBody>
          <a:bodyPr wrap="square" rtlCol="0">
            <a:spAutoFit/>
          </a:bodyPr>
          <a:lstStyle/>
          <a:p>
            <a:r>
              <a:rPr lang="id-ID" dirty="0"/>
              <a:t>No. HP : 0853-8413-9814</a:t>
            </a:r>
          </a:p>
        </p:txBody>
      </p:sp>
      <p:sp>
        <p:nvSpPr>
          <p:cNvPr id="12" name="TextBox 11"/>
          <p:cNvSpPr txBox="1"/>
          <p:nvPr/>
        </p:nvSpPr>
        <p:spPr>
          <a:xfrm>
            <a:off x="2986087" y="4535364"/>
            <a:ext cx="8599716" cy="2308324"/>
          </a:xfrm>
          <a:prstGeom prst="rect">
            <a:avLst/>
          </a:prstGeom>
          <a:noFill/>
        </p:spPr>
        <p:txBody>
          <a:bodyPr wrap="square" rtlCol="0">
            <a:spAutoFit/>
          </a:bodyPr>
          <a:lstStyle/>
          <a:p>
            <a:r>
              <a:rPr lang="id-ID" b="1" dirty="0"/>
              <a:t>Riwayat Studi </a:t>
            </a:r>
            <a:r>
              <a:rPr lang="id-ID" b="1" dirty="0">
                <a:solidFill>
                  <a:schemeClr val="bg1"/>
                </a:solidFill>
              </a:rPr>
              <a:t>:</a:t>
            </a:r>
          </a:p>
          <a:p>
            <a:pPr marL="285744" indent="-285744">
              <a:buFont typeface="Arial" panose="020B0604020202020204" pitchFamily="34" charset="0"/>
              <a:buChar char="•"/>
            </a:pPr>
            <a:r>
              <a:rPr lang="id-ID" dirty="0">
                <a:solidFill>
                  <a:schemeClr val="bg1"/>
                </a:solidFill>
              </a:rPr>
              <a:t>TK Nurul Huda, Sarolangun’ 1998</a:t>
            </a:r>
          </a:p>
          <a:p>
            <a:pPr marL="285744" indent="-285744">
              <a:buFont typeface="Arial" panose="020B0604020202020204" pitchFamily="34" charset="0"/>
              <a:buChar char="•"/>
            </a:pPr>
            <a:r>
              <a:rPr lang="id-ID" dirty="0">
                <a:solidFill>
                  <a:schemeClr val="bg1"/>
                </a:solidFill>
              </a:rPr>
              <a:t>SD islam Al-Falah’2004</a:t>
            </a:r>
          </a:p>
          <a:p>
            <a:pPr marL="285744" indent="-285744">
              <a:buFont typeface="Arial" panose="020B0604020202020204" pitchFamily="34" charset="0"/>
              <a:buChar char="•"/>
            </a:pPr>
            <a:r>
              <a:rPr lang="id-ID" dirty="0">
                <a:solidFill>
                  <a:schemeClr val="bg1"/>
                </a:solidFill>
              </a:rPr>
              <a:t>SMP Negeri 1 Kota Jambi’ 2007</a:t>
            </a:r>
          </a:p>
          <a:p>
            <a:pPr marL="285744" indent="-285744">
              <a:buFont typeface="Arial" panose="020B0604020202020204" pitchFamily="34" charset="0"/>
              <a:buChar char="•"/>
            </a:pPr>
            <a:r>
              <a:rPr lang="id-ID" dirty="0">
                <a:solidFill>
                  <a:schemeClr val="bg1"/>
                </a:solidFill>
              </a:rPr>
              <a:t>SMA Negeri 1 Sarolangun’ 2010</a:t>
            </a:r>
          </a:p>
          <a:p>
            <a:pPr marL="285744" indent="-285744">
              <a:buFont typeface="Arial" panose="020B0604020202020204" pitchFamily="34" charset="0"/>
              <a:buChar char="•"/>
            </a:pPr>
            <a:r>
              <a:rPr lang="id-ID" dirty="0">
                <a:solidFill>
                  <a:schemeClr val="bg1"/>
                </a:solidFill>
              </a:rPr>
              <a:t>D IV Manajemen Pemerintahan Universitas Jambi’ 2014</a:t>
            </a:r>
          </a:p>
          <a:p>
            <a:pPr marL="285744" indent="-285744">
              <a:buFont typeface="Arial" panose="020B0604020202020204" pitchFamily="34" charset="0"/>
              <a:buChar char="•"/>
            </a:pPr>
            <a:r>
              <a:rPr lang="id-ID" dirty="0">
                <a:solidFill>
                  <a:schemeClr val="bg1"/>
                </a:solidFill>
              </a:rPr>
              <a:t>S2 Ilmu Pemerintahan Universitas Satyagama, Jakarta’2016</a:t>
            </a:r>
          </a:p>
          <a:p>
            <a:pPr marL="285744" indent="-285744">
              <a:buFont typeface="Arial" panose="020B0604020202020204" pitchFamily="34" charset="0"/>
              <a:buChar char="•"/>
            </a:pPr>
            <a:r>
              <a:rPr lang="id-ID" dirty="0">
                <a:solidFill>
                  <a:schemeClr val="bg1"/>
                </a:solidFill>
              </a:rPr>
              <a:t>S3 Ilmu Pemerintahan Universitas Satyagama, Jakarta’2019</a:t>
            </a:r>
          </a:p>
        </p:txBody>
      </p:sp>
    </p:spTree>
    <p:extLst>
      <p:ext uri="{BB962C8B-B14F-4D97-AF65-F5344CB8AC3E}">
        <p14:creationId xmlns:p14="http://schemas.microsoft.com/office/powerpoint/2010/main" val="2078243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95734" y="479612"/>
            <a:ext cx="9404723" cy="945776"/>
          </a:xfrm>
        </p:spPr>
        <p:txBody>
          <a:bodyPr/>
          <a:lstStyle/>
          <a:p>
            <a:pPr algn="ctr"/>
            <a:r>
              <a:rPr lang="id-ID" dirty="0"/>
              <a:t>KONTRAK PERKULIAHAN</a:t>
            </a:r>
          </a:p>
        </p:txBody>
      </p:sp>
      <p:graphicFrame>
        <p:nvGraphicFramePr>
          <p:cNvPr id="5" name="Diagram 4"/>
          <p:cNvGraphicFramePr/>
          <p:nvPr>
            <p:extLst>
              <p:ext uri="{D42A27DB-BD31-4B8C-83A1-F6EECF244321}">
                <p14:modId xmlns:p14="http://schemas.microsoft.com/office/powerpoint/2010/main" val="3532790211"/>
              </p:ext>
            </p:extLst>
          </p:nvPr>
        </p:nvGraphicFramePr>
        <p:xfrm>
          <a:off x="551981" y="1876113"/>
          <a:ext cx="6319466" cy="40943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3636812171"/>
              </p:ext>
            </p:extLst>
          </p:nvPr>
        </p:nvGraphicFramePr>
        <p:xfrm>
          <a:off x="7382435" y="1876113"/>
          <a:ext cx="4809565" cy="409438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12041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u="sng" dirty="0"/>
              <a:t>RUBRIK KEAKTIFAN </a:t>
            </a:r>
          </a:p>
        </p:txBody>
      </p:sp>
      <p:graphicFrame>
        <p:nvGraphicFramePr>
          <p:cNvPr id="3" name="Table 2"/>
          <p:cNvGraphicFramePr>
            <a:graphicFrameLocks noGrp="1"/>
          </p:cNvGraphicFramePr>
          <p:nvPr>
            <p:extLst>
              <p:ext uri="{D42A27DB-BD31-4B8C-83A1-F6EECF244321}">
                <p14:modId xmlns:p14="http://schemas.microsoft.com/office/powerpoint/2010/main" val="1468921763"/>
              </p:ext>
            </p:extLst>
          </p:nvPr>
        </p:nvGraphicFramePr>
        <p:xfrm>
          <a:off x="646111" y="1985186"/>
          <a:ext cx="10866602" cy="2034154"/>
        </p:xfrm>
        <a:graphic>
          <a:graphicData uri="http://schemas.openxmlformats.org/drawingml/2006/table">
            <a:tbl>
              <a:tblPr bandRow="1">
                <a:tableStyleId>{616DA210-FB5B-4158-B5E0-FEB733F419BA}</a:tableStyleId>
              </a:tblPr>
              <a:tblGrid>
                <a:gridCol w="2184053">
                  <a:extLst>
                    <a:ext uri="{9D8B030D-6E8A-4147-A177-3AD203B41FA5}">
                      <a16:colId xmlns:a16="http://schemas.microsoft.com/office/drawing/2014/main" val="31784088"/>
                    </a:ext>
                  </a:extLst>
                </a:gridCol>
                <a:gridCol w="2256113">
                  <a:extLst>
                    <a:ext uri="{9D8B030D-6E8A-4147-A177-3AD203B41FA5}">
                      <a16:colId xmlns:a16="http://schemas.microsoft.com/office/drawing/2014/main" val="2500939757"/>
                    </a:ext>
                  </a:extLst>
                </a:gridCol>
                <a:gridCol w="2093587">
                  <a:extLst>
                    <a:ext uri="{9D8B030D-6E8A-4147-A177-3AD203B41FA5}">
                      <a16:colId xmlns:a16="http://schemas.microsoft.com/office/drawing/2014/main" val="1526774391"/>
                    </a:ext>
                  </a:extLst>
                </a:gridCol>
                <a:gridCol w="2461846">
                  <a:extLst>
                    <a:ext uri="{9D8B030D-6E8A-4147-A177-3AD203B41FA5}">
                      <a16:colId xmlns:a16="http://schemas.microsoft.com/office/drawing/2014/main" val="4227114400"/>
                    </a:ext>
                  </a:extLst>
                </a:gridCol>
                <a:gridCol w="1871003">
                  <a:extLst>
                    <a:ext uri="{9D8B030D-6E8A-4147-A177-3AD203B41FA5}">
                      <a16:colId xmlns:a16="http://schemas.microsoft.com/office/drawing/2014/main" val="2125449134"/>
                    </a:ext>
                  </a:extLst>
                </a:gridCol>
              </a:tblGrid>
              <a:tr h="340564">
                <a:tc>
                  <a:txBody>
                    <a:bodyPr/>
                    <a:lstStyle/>
                    <a:p>
                      <a:pPr>
                        <a:lnSpc>
                          <a:spcPct val="107000"/>
                        </a:lnSpc>
                        <a:spcAft>
                          <a:spcPts val="800"/>
                        </a:spcAft>
                      </a:pPr>
                      <a:r>
                        <a:rPr lang="id-ID" sz="2000" dirty="0">
                          <a:solidFill>
                            <a:schemeClr val="tx1"/>
                          </a:solidFill>
                          <a:effectLst/>
                        </a:rPr>
                        <a:t>Kriteria </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2">
                        <a:alpha val="20000"/>
                      </a:schemeClr>
                    </a:solidFill>
                  </a:tcPr>
                </a:tc>
                <a:tc>
                  <a:txBody>
                    <a:bodyPr/>
                    <a:lstStyle/>
                    <a:p>
                      <a:pPr algn="ctr">
                        <a:lnSpc>
                          <a:spcPct val="107000"/>
                        </a:lnSpc>
                        <a:spcAft>
                          <a:spcPts val="800"/>
                        </a:spcAft>
                      </a:pPr>
                      <a:r>
                        <a:rPr lang="en-US" sz="2000" dirty="0" err="1">
                          <a:solidFill>
                            <a:schemeClr val="tx1"/>
                          </a:solidFill>
                          <a:effectLst/>
                        </a:rPr>
                        <a:t>Baik</a:t>
                      </a:r>
                      <a:r>
                        <a:rPr lang="en-US" sz="2000" dirty="0">
                          <a:solidFill>
                            <a:schemeClr val="tx1"/>
                          </a:solidFill>
                          <a:effectLst/>
                        </a:rPr>
                        <a:t> </a:t>
                      </a:r>
                      <a:r>
                        <a:rPr lang="id-ID" sz="2000" dirty="0">
                          <a:solidFill>
                            <a:schemeClr val="tx1"/>
                          </a:solidFill>
                          <a:effectLst/>
                        </a:rPr>
                        <a:t>(</a:t>
                      </a:r>
                      <a:r>
                        <a:rPr lang="en-US" sz="2000" dirty="0">
                          <a:solidFill>
                            <a:schemeClr val="tx1"/>
                          </a:solidFill>
                          <a:effectLst/>
                        </a:rPr>
                        <a:t>81</a:t>
                      </a:r>
                      <a:r>
                        <a:rPr lang="id-ID" sz="2000" dirty="0">
                          <a:solidFill>
                            <a:schemeClr val="tx1"/>
                          </a:solidFill>
                          <a:effectLst/>
                        </a:rPr>
                        <a:t>-100)</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2">
                        <a:alpha val="20000"/>
                      </a:schemeClr>
                    </a:solidFill>
                  </a:tcPr>
                </a:tc>
                <a:tc>
                  <a:txBody>
                    <a:bodyPr/>
                    <a:lstStyle/>
                    <a:p>
                      <a:pPr algn="ctr">
                        <a:lnSpc>
                          <a:spcPct val="107000"/>
                        </a:lnSpc>
                        <a:spcAft>
                          <a:spcPts val="800"/>
                        </a:spcAft>
                      </a:pPr>
                      <a:r>
                        <a:rPr lang="en-US" sz="2000" dirty="0" err="1">
                          <a:solidFill>
                            <a:schemeClr val="tx1"/>
                          </a:solidFill>
                          <a:effectLst/>
                        </a:rPr>
                        <a:t>Cukup</a:t>
                      </a:r>
                      <a:r>
                        <a:rPr lang="en-US" sz="2000" dirty="0">
                          <a:solidFill>
                            <a:schemeClr val="tx1"/>
                          </a:solidFill>
                          <a:effectLst/>
                        </a:rPr>
                        <a:t> </a:t>
                      </a:r>
                      <a:r>
                        <a:rPr lang="id-ID" sz="2000" dirty="0">
                          <a:solidFill>
                            <a:schemeClr val="tx1"/>
                          </a:solidFill>
                          <a:effectLst/>
                        </a:rPr>
                        <a:t>(</a:t>
                      </a:r>
                      <a:r>
                        <a:rPr lang="en-US" sz="2000" dirty="0">
                          <a:solidFill>
                            <a:schemeClr val="tx1"/>
                          </a:solidFill>
                          <a:effectLst/>
                        </a:rPr>
                        <a:t>51</a:t>
                      </a:r>
                      <a:r>
                        <a:rPr lang="id-ID" sz="2000" dirty="0">
                          <a:solidFill>
                            <a:schemeClr val="tx1"/>
                          </a:solidFill>
                          <a:effectLst/>
                        </a:rPr>
                        <a:t>-80)</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2">
                        <a:alpha val="20000"/>
                      </a:schemeClr>
                    </a:solidFill>
                  </a:tcPr>
                </a:tc>
                <a:tc>
                  <a:txBody>
                    <a:bodyPr/>
                    <a:lstStyle/>
                    <a:p>
                      <a:pPr algn="ctr">
                        <a:lnSpc>
                          <a:spcPct val="107000"/>
                        </a:lnSpc>
                        <a:spcAft>
                          <a:spcPts val="800"/>
                        </a:spcAft>
                      </a:pPr>
                      <a:r>
                        <a:rPr lang="en-US" sz="2000" dirty="0" err="1">
                          <a:solidFill>
                            <a:schemeClr val="tx1"/>
                          </a:solidFill>
                          <a:effectLst/>
                        </a:rPr>
                        <a:t>Kurang</a:t>
                      </a:r>
                      <a:r>
                        <a:rPr lang="id-ID" sz="2000" dirty="0">
                          <a:solidFill>
                            <a:schemeClr val="tx1"/>
                          </a:solidFill>
                          <a:effectLst/>
                        </a:rPr>
                        <a:t> (0-</a:t>
                      </a:r>
                      <a:r>
                        <a:rPr lang="en-US" sz="2000" dirty="0">
                          <a:solidFill>
                            <a:schemeClr val="tx1"/>
                          </a:solidFill>
                          <a:effectLst/>
                        </a:rPr>
                        <a:t>5</a:t>
                      </a:r>
                      <a:r>
                        <a:rPr lang="id-ID" sz="2000" dirty="0">
                          <a:solidFill>
                            <a:schemeClr val="tx1"/>
                          </a:solidFill>
                          <a:effectLst/>
                        </a:rPr>
                        <a:t>0)</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2">
                        <a:alpha val="20000"/>
                      </a:schemeClr>
                    </a:solidFill>
                  </a:tcPr>
                </a:tc>
                <a:tc>
                  <a:txBody>
                    <a:bodyPr/>
                    <a:lstStyle/>
                    <a:p>
                      <a:pPr algn="ctr">
                        <a:lnSpc>
                          <a:spcPct val="107000"/>
                        </a:lnSpc>
                        <a:spcAft>
                          <a:spcPts val="800"/>
                        </a:spcAft>
                      </a:pPr>
                      <a:r>
                        <a:rPr lang="id-ID" sz="2000" dirty="0">
                          <a:solidFill>
                            <a:schemeClr val="tx1"/>
                          </a:solidFill>
                          <a:effectLst/>
                        </a:rPr>
                        <a:t>Proporsi (%)</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2">
                        <a:alpha val="20000"/>
                      </a:schemeClr>
                    </a:solidFill>
                  </a:tcPr>
                </a:tc>
                <a:extLst>
                  <a:ext uri="{0D108BD9-81ED-4DB2-BD59-A6C34878D82A}">
                    <a16:rowId xmlns:a16="http://schemas.microsoft.com/office/drawing/2014/main" val="3196442671"/>
                  </a:ext>
                </a:extLst>
              </a:tr>
              <a:tr h="340564">
                <a:tc>
                  <a:txBody>
                    <a:bodyPr/>
                    <a:lstStyle/>
                    <a:p>
                      <a:pPr algn="just">
                        <a:lnSpc>
                          <a:spcPct val="107000"/>
                        </a:lnSpc>
                        <a:spcAft>
                          <a:spcPts val="800"/>
                        </a:spcAft>
                      </a:pPr>
                      <a:r>
                        <a:rPr lang="id-ID" sz="2000">
                          <a:solidFill>
                            <a:schemeClr val="tx1"/>
                          </a:solidFill>
                          <a:effectLst/>
                        </a:rPr>
                        <a:t>Kehadiran</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solidFill>
                  </a:tcPr>
                </a:tc>
                <a:tc>
                  <a:txBody>
                    <a:bodyPr/>
                    <a:lstStyle/>
                    <a:p>
                      <a:pPr>
                        <a:lnSpc>
                          <a:spcPct val="107000"/>
                        </a:lnSpc>
                        <a:spcAft>
                          <a:spcPts val="800"/>
                        </a:spcAft>
                      </a:pPr>
                      <a:r>
                        <a:rPr lang="id-ID" sz="2000">
                          <a:solidFill>
                            <a:schemeClr val="tx1"/>
                          </a:solidFill>
                          <a:effectLst/>
                        </a:rPr>
                        <a:t>Selalu hadir (&gt;90%)  </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solidFill>
                  </a:tcPr>
                </a:tc>
                <a:tc>
                  <a:txBody>
                    <a:bodyPr/>
                    <a:lstStyle/>
                    <a:p>
                      <a:pPr>
                        <a:lnSpc>
                          <a:spcPct val="107000"/>
                        </a:lnSpc>
                        <a:spcAft>
                          <a:spcPts val="800"/>
                        </a:spcAft>
                      </a:pPr>
                      <a:r>
                        <a:rPr lang="id-ID" sz="2000">
                          <a:solidFill>
                            <a:schemeClr val="tx1"/>
                          </a:solidFill>
                          <a:effectLst/>
                        </a:rPr>
                        <a:t>hadir (&gt;80%)  </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solidFill>
                  </a:tcPr>
                </a:tc>
                <a:tc>
                  <a:txBody>
                    <a:bodyPr/>
                    <a:lstStyle/>
                    <a:p>
                      <a:pPr>
                        <a:lnSpc>
                          <a:spcPct val="107000"/>
                        </a:lnSpc>
                        <a:spcAft>
                          <a:spcPts val="800"/>
                        </a:spcAft>
                      </a:pPr>
                      <a:r>
                        <a:rPr lang="id-ID" sz="2000">
                          <a:solidFill>
                            <a:schemeClr val="tx1"/>
                          </a:solidFill>
                          <a:effectLst/>
                        </a:rPr>
                        <a:t>hadir (&gt;70%)  </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solidFill>
                  </a:tcPr>
                </a:tc>
                <a:tc>
                  <a:txBody>
                    <a:bodyPr/>
                    <a:lstStyle/>
                    <a:p>
                      <a:pPr algn="ctr">
                        <a:lnSpc>
                          <a:spcPct val="107000"/>
                        </a:lnSpc>
                        <a:spcAft>
                          <a:spcPts val="800"/>
                        </a:spcAft>
                      </a:pPr>
                      <a:r>
                        <a:rPr lang="id-ID" sz="2000" dirty="0">
                          <a:solidFill>
                            <a:schemeClr val="tx1"/>
                          </a:solidFill>
                          <a:effectLst/>
                        </a:rPr>
                        <a:t>80</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solidFill>
                  </a:tcPr>
                </a:tc>
                <a:extLst>
                  <a:ext uri="{0D108BD9-81ED-4DB2-BD59-A6C34878D82A}">
                    <a16:rowId xmlns:a16="http://schemas.microsoft.com/office/drawing/2014/main" val="3658386500"/>
                  </a:ext>
                </a:extLst>
              </a:tr>
              <a:tr h="1353026">
                <a:tc>
                  <a:txBody>
                    <a:bodyPr/>
                    <a:lstStyle/>
                    <a:p>
                      <a:pPr algn="just">
                        <a:lnSpc>
                          <a:spcPct val="107000"/>
                        </a:lnSpc>
                        <a:spcAft>
                          <a:spcPts val="800"/>
                        </a:spcAft>
                      </a:pPr>
                      <a:r>
                        <a:rPr lang="id-ID" sz="2000">
                          <a:solidFill>
                            <a:schemeClr val="tx1"/>
                          </a:solidFill>
                          <a:effectLst/>
                        </a:rPr>
                        <a:t>Bertanya-Jawab</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alpha val="20000"/>
                      </a:schemeClr>
                    </a:solidFill>
                  </a:tcPr>
                </a:tc>
                <a:tc>
                  <a:txBody>
                    <a:bodyPr/>
                    <a:lstStyle/>
                    <a:p>
                      <a:pPr>
                        <a:lnSpc>
                          <a:spcPct val="107000"/>
                        </a:lnSpc>
                        <a:spcAft>
                          <a:spcPts val="800"/>
                        </a:spcAft>
                      </a:pPr>
                      <a:r>
                        <a:rPr lang="id-ID" sz="2000" dirty="0">
                          <a:solidFill>
                            <a:schemeClr val="tx1"/>
                          </a:solidFill>
                          <a:effectLst/>
                        </a:rPr>
                        <a:t>Selalu aktif</a:t>
                      </a:r>
                      <a:r>
                        <a:rPr lang="en-US" sz="2000" dirty="0">
                          <a:solidFill>
                            <a:schemeClr val="tx1"/>
                          </a:solidFill>
                          <a:effectLst/>
                        </a:rPr>
                        <a:t> </a:t>
                      </a:r>
                      <a:r>
                        <a:rPr lang="en-US" sz="2000" dirty="0" err="1">
                          <a:solidFill>
                            <a:schemeClr val="tx1"/>
                          </a:solidFill>
                          <a:effectLst/>
                        </a:rPr>
                        <a:t>beberapa</a:t>
                      </a:r>
                      <a:r>
                        <a:rPr lang="en-US" sz="2000" dirty="0">
                          <a:solidFill>
                            <a:schemeClr val="tx1"/>
                          </a:solidFill>
                          <a:effectLst/>
                        </a:rPr>
                        <a:t> kali</a:t>
                      </a:r>
                      <a:r>
                        <a:rPr lang="id-ID" sz="2000" dirty="0">
                          <a:solidFill>
                            <a:schemeClr val="tx1"/>
                          </a:solidFill>
                          <a:effectLst/>
                        </a:rPr>
                        <a:t> bertanya/menjawab (&gt;50)</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alpha val="20000"/>
                      </a:schemeClr>
                    </a:solidFill>
                  </a:tcPr>
                </a:tc>
                <a:tc>
                  <a:txBody>
                    <a:bodyPr/>
                    <a:lstStyle/>
                    <a:p>
                      <a:pPr>
                        <a:lnSpc>
                          <a:spcPct val="107000"/>
                        </a:lnSpc>
                        <a:spcAft>
                          <a:spcPts val="800"/>
                        </a:spcAft>
                      </a:pPr>
                      <a:r>
                        <a:rPr lang="id-ID" sz="2000">
                          <a:solidFill>
                            <a:schemeClr val="tx1"/>
                          </a:solidFill>
                          <a:effectLst/>
                        </a:rPr>
                        <a:t>Bertanya </a:t>
                      </a:r>
                      <a:r>
                        <a:rPr lang="en-US" sz="2000">
                          <a:solidFill>
                            <a:schemeClr val="tx1"/>
                          </a:solidFill>
                          <a:effectLst/>
                        </a:rPr>
                        <a:t>beberapa sekali</a:t>
                      </a:r>
                      <a:r>
                        <a:rPr lang="id-ID" sz="2000">
                          <a:solidFill>
                            <a:schemeClr val="tx1"/>
                          </a:solidFill>
                          <a:effectLst/>
                        </a:rPr>
                        <a:t> kali</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alpha val="20000"/>
                      </a:schemeClr>
                    </a:solidFill>
                  </a:tcPr>
                </a:tc>
                <a:tc>
                  <a:txBody>
                    <a:bodyPr/>
                    <a:lstStyle/>
                    <a:p>
                      <a:pPr>
                        <a:lnSpc>
                          <a:spcPct val="107000"/>
                        </a:lnSpc>
                        <a:spcAft>
                          <a:spcPts val="800"/>
                        </a:spcAft>
                      </a:pPr>
                      <a:r>
                        <a:rPr lang="en-US" sz="2000">
                          <a:solidFill>
                            <a:schemeClr val="tx1"/>
                          </a:solidFill>
                          <a:effectLst/>
                        </a:rPr>
                        <a:t>B</a:t>
                      </a:r>
                      <a:r>
                        <a:rPr lang="id-ID" sz="2000">
                          <a:solidFill>
                            <a:schemeClr val="tx1"/>
                          </a:solidFill>
                          <a:effectLst/>
                        </a:rPr>
                        <a:t>ertanya </a:t>
                      </a:r>
                      <a:r>
                        <a:rPr lang="en-US" sz="2000">
                          <a:solidFill>
                            <a:schemeClr val="tx1"/>
                          </a:solidFill>
                          <a:effectLst/>
                        </a:rPr>
                        <a:t>hanya </a:t>
                      </a:r>
                      <a:r>
                        <a:rPr lang="id-ID" sz="2000">
                          <a:solidFill>
                            <a:schemeClr val="tx1"/>
                          </a:solidFill>
                          <a:effectLst/>
                        </a:rPr>
                        <a:t>sekali</a:t>
                      </a:r>
                      <a:r>
                        <a:rPr lang="en-US" sz="2000">
                          <a:solidFill>
                            <a:schemeClr val="tx1"/>
                          </a:solidFill>
                          <a:effectLst/>
                        </a:rPr>
                        <a:t> atau tidak sama sekali</a:t>
                      </a:r>
                      <a:endParaRPr lang="id-ID" sz="180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alpha val="20000"/>
                      </a:schemeClr>
                    </a:solidFill>
                  </a:tcPr>
                </a:tc>
                <a:tc>
                  <a:txBody>
                    <a:bodyPr/>
                    <a:lstStyle/>
                    <a:p>
                      <a:pPr algn="ctr">
                        <a:lnSpc>
                          <a:spcPct val="107000"/>
                        </a:lnSpc>
                        <a:spcAft>
                          <a:spcPts val="800"/>
                        </a:spcAft>
                      </a:pPr>
                      <a:r>
                        <a:rPr lang="id-ID" sz="2000" dirty="0">
                          <a:solidFill>
                            <a:schemeClr val="tx1"/>
                          </a:solidFill>
                          <a:effectLst/>
                        </a:rPr>
                        <a:t>20</a:t>
                      </a:r>
                      <a:endParaRPr lang="id-ID" sz="1800" dirty="0">
                        <a:solidFill>
                          <a:schemeClr val="tx1"/>
                        </a:solidFill>
                        <a:effectLst/>
                        <a:latin typeface="Calibri" panose="020F0502020204030204" pitchFamily="34" charset="0"/>
                        <a:ea typeface="Calibri" panose="020F0502020204030204" pitchFamily="34" charset="0"/>
                      </a:endParaRPr>
                    </a:p>
                  </a:txBody>
                  <a:tcPr marL="68169" marR="68169" marT="0" marB="0">
                    <a:solidFill>
                      <a:schemeClr val="accent1">
                        <a:alpha val="20000"/>
                      </a:schemeClr>
                    </a:solidFill>
                  </a:tcPr>
                </a:tc>
                <a:extLst>
                  <a:ext uri="{0D108BD9-81ED-4DB2-BD59-A6C34878D82A}">
                    <a16:rowId xmlns:a16="http://schemas.microsoft.com/office/drawing/2014/main" val="386218235"/>
                  </a:ext>
                </a:extLst>
              </a:tr>
            </a:tbl>
          </a:graphicData>
        </a:graphic>
      </p:graphicFrame>
    </p:spTree>
    <p:extLst>
      <p:ext uri="{BB962C8B-B14F-4D97-AF65-F5344CB8AC3E}">
        <p14:creationId xmlns:p14="http://schemas.microsoft.com/office/powerpoint/2010/main" val="141134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157877" cy="1400530"/>
          </a:xfrm>
        </p:spPr>
        <p:txBody>
          <a:bodyPr/>
          <a:lstStyle/>
          <a:p>
            <a:r>
              <a:rPr lang="id-ID" b="1" u="sng" dirty="0"/>
              <a:t>RUBRIK PENILAIAN TUGAS - MAKALAH</a:t>
            </a:r>
          </a:p>
        </p:txBody>
      </p:sp>
      <p:graphicFrame>
        <p:nvGraphicFramePr>
          <p:cNvPr id="3" name="Table 2"/>
          <p:cNvGraphicFramePr>
            <a:graphicFrameLocks noGrp="1"/>
          </p:cNvGraphicFramePr>
          <p:nvPr>
            <p:extLst>
              <p:ext uri="{D42A27DB-BD31-4B8C-83A1-F6EECF244321}">
                <p14:modId xmlns:p14="http://schemas.microsoft.com/office/powerpoint/2010/main" val="3179955201"/>
              </p:ext>
            </p:extLst>
          </p:nvPr>
        </p:nvGraphicFramePr>
        <p:xfrm>
          <a:off x="646111" y="1853248"/>
          <a:ext cx="10713549" cy="3605150"/>
        </p:xfrm>
        <a:graphic>
          <a:graphicData uri="http://schemas.openxmlformats.org/drawingml/2006/table">
            <a:tbl>
              <a:tblPr bandRow="1">
                <a:tableStyleId>{5C22544A-7EE6-4342-B048-85BDC9FD1C3A}</a:tableStyleId>
              </a:tblPr>
              <a:tblGrid>
                <a:gridCol w="2664972">
                  <a:extLst>
                    <a:ext uri="{9D8B030D-6E8A-4147-A177-3AD203B41FA5}">
                      <a16:colId xmlns:a16="http://schemas.microsoft.com/office/drawing/2014/main" val="1488764815"/>
                    </a:ext>
                  </a:extLst>
                </a:gridCol>
                <a:gridCol w="3147932">
                  <a:extLst>
                    <a:ext uri="{9D8B030D-6E8A-4147-A177-3AD203B41FA5}">
                      <a16:colId xmlns:a16="http://schemas.microsoft.com/office/drawing/2014/main" val="237746262"/>
                    </a:ext>
                  </a:extLst>
                </a:gridCol>
                <a:gridCol w="3004328">
                  <a:extLst>
                    <a:ext uri="{9D8B030D-6E8A-4147-A177-3AD203B41FA5}">
                      <a16:colId xmlns:a16="http://schemas.microsoft.com/office/drawing/2014/main" val="2241911845"/>
                    </a:ext>
                  </a:extLst>
                </a:gridCol>
                <a:gridCol w="1896317">
                  <a:extLst>
                    <a:ext uri="{9D8B030D-6E8A-4147-A177-3AD203B41FA5}">
                      <a16:colId xmlns:a16="http://schemas.microsoft.com/office/drawing/2014/main" val="4024083182"/>
                    </a:ext>
                  </a:extLst>
                </a:gridCol>
              </a:tblGrid>
              <a:tr h="194533">
                <a:tc>
                  <a:txBody>
                    <a:bodyPr/>
                    <a:lstStyle/>
                    <a:p>
                      <a:pPr>
                        <a:lnSpc>
                          <a:spcPct val="107000"/>
                        </a:lnSpc>
                        <a:spcAft>
                          <a:spcPts val="800"/>
                        </a:spcAft>
                      </a:pPr>
                      <a:r>
                        <a:rPr lang="id-ID" sz="1600">
                          <a:effectLst/>
                        </a:rPr>
                        <a:t>Kriteria </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gn="ctr">
                        <a:lnSpc>
                          <a:spcPct val="107000"/>
                        </a:lnSpc>
                        <a:spcAft>
                          <a:spcPts val="800"/>
                        </a:spcAft>
                      </a:pPr>
                      <a:r>
                        <a:rPr lang="en-US" sz="1600">
                          <a:effectLst/>
                        </a:rPr>
                        <a:t>Baik </a:t>
                      </a:r>
                      <a:r>
                        <a:rPr lang="id-ID" sz="1600">
                          <a:effectLst/>
                        </a:rPr>
                        <a:t>(</a:t>
                      </a:r>
                      <a:r>
                        <a:rPr lang="en-US" sz="1600">
                          <a:effectLst/>
                        </a:rPr>
                        <a:t>51</a:t>
                      </a:r>
                      <a:r>
                        <a:rPr lang="id-ID" sz="1600">
                          <a:effectLst/>
                        </a:rPr>
                        <a:t>-100)</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gn="ctr">
                        <a:lnSpc>
                          <a:spcPct val="107000"/>
                        </a:lnSpc>
                        <a:spcAft>
                          <a:spcPts val="800"/>
                        </a:spcAft>
                      </a:pPr>
                      <a:r>
                        <a:rPr lang="en-US" sz="1600">
                          <a:effectLst/>
                        </a:rPr>
                        <a:t>Kurang </a:t>
                      </a:r>
                      <a:r>
                        <a:rPr lang="id-ID" sz="1600">
                          <a:effectLst/>
                        </a:rPr>
                        <a:t>(0-</a:t>
                      </a:r>
                      <a:r>
                        <a:rPr lang="en-US" sz="1600">
                          <a:effectLst/>
                        </a:rPr>
                        <a:t>5</a:t>
                      </a:r>
                      <a:r>
                        <a:rPr lang="id-ID" sz="1600">
                          <a:effectLst/>
                        </a:rPr>
                        <a:t>0)</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gn="ctr">
                        <a:lnSpc>
                          <a:spcPct val="107000"/>
                        </a:lnSpc>
                        <a:spcAft>
                          <a:spcPts val="800"/>
                        </a:spcAft>
                      </a:pPr>
                      <a:r>
                        <a:rPr lang="id-ID" sz="1600">
                          <a:effectLst/>
                        </a:rPr>
                        <a:t>Proporsi (%)</a:t>
                      </a:r>
                      <a:endParaRPr lang="id-ID" sz="1400">
                        <a:effectLst/>
                        <a:latin typeface="Calibri" panose="020F0502020204030204" pitchFamily="34" charset="0"/>
                        <a:ea typeface="Calibri" panose="020F0502020204030204" pitchFamily="34" charset="0"/>
                      </a:endParaRPr>
                    </a:p>
                  </a:txBody>
                  <a:tcPr marL="68169" marR="68169" marT="0" marB="0"/>
                </a:tc>
                <a:extLst>
                  <a:ext uri="{0D108BD9-81ED-4DB2-BD59-A6C34878D82A}">
                    <a16:rowId xmlns:a16="http://schemas.microsoft.com/office/drawing/2014/main" val="854146231"/>
                  </a:ext>
                </a:extLst>
              </a:tr>
              <a:tr h="972667">
                <a:tc>
                  <a:txBody>
                    <a:bodyPr/>
                    <a:lstStyle/>
                    <a:p>
                      <a:pPr algn="just">
                        <a:lnSpc>
                          <a:spcPct val="107000"/>
                        </a:lnSpc>
                        <a:spcAft>
                          <a:spcPts val="800"/>
                        </a:spcAft>
                      </a:pPr>
                      <a:r>
                        <a:rPr lang="id-ID" sz="1600">
                          <a:effectLst/>
                        </a:rPr>
                        <a:t>Organisasi </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nSpc>
                          <a:spcPct val="107000"/>
                        </a:lnSpc>
                        <a:spcAft>
                          <a:spcPts val="800"/>
                        </a:spcAft>
                      </a:pPr>
                      <a:r>
                        <a:rPr lang="id-ID" sz="1600" dirty="0">
                          <a:effectLst/>
                        </a:rPr>
                        <a:t>Cover ditata baik, semua unsur ada : daftar isi, daftar tabel, gambar, pendahuluan, tinjauan pustaka, Metodologi, referensi, Pedoman Wawancara</a:t>
                      </a:r>
                      <a:endParaRPr lang="id-ID" sz="1400" dirty="0">
                        <a:effectLst/>
                        <a:latin typeface="Calibri" panose="020F0502020204030204" pitchFamily="34" charset="0"/>
                        <a:ea typeface="Calibri" panose="020F0502020204030204" pitchFamily="34" charset="0"/>
                      </a:endParaRPr>
                    </a:p>
                  </a:txBody>
                  <a:tcPr marL="68169" marR="68169" marT="0" marB="0"/>
                </a:tc>
                <a:tc>
                  <a:txBody>
                    <a:bodyPr/>
                    <a:lstStyle/>
                    <a:p>
                      <a:pPr>
                        <a:lnSpc>
                          <a:spcPct val="107000"/>
                        </a:lnSpc>
                        <a:spcAft>
                          <a:spcPts val="800"/>
                        </a:spcAft>
                      </a:pPr>
                      <a:r>
                        <a:rPr lang="id-ID" sz="1600" dirty="0">
                          <a:effectLst/>
                        </a:rPr>
                        <a:t>Cover ditata </a:t>
                      </a:r>
                      <a:r>
                        <a:rPr lang="en-US" sz="1600" dirty="0" err="1">
                          <a:effectLst/>
                        </a:rPr>
                        <a:t>sederhana</a:t>
                      </a:r>
                      <a:r>
                        <a:rPr lang="id-ID" sz="1600" dirty="0">
                          <a:effectLst/>
                        </a:rPr>
                        <a:t>, salah satu unsur tidak ada : daftar isi, daftar tabel, gambar, pendahuluan , tinjauan pustaka, metodologi, referensi</a:t>
                      </a:r>
                      <a:endParaRPr lang="id-ID" sz="1400" dirty="0">
                        <a:effectLst/>
                        <a:latin typeface="Calibri" panose="020F0502020204030204" pitchFamily="34" charset="0"/>
                        <a:ea typeface="Calibri" panose="020F0502020204030204" pitchFamily="34" charset="0"/>
                      </a:endParaRPr>
                    </a:p>
                  </a:txBody>
                  <a:tcPr marL="68169" marR="68169" marT="0" marB="0"/>
                </a:tc>
                <a:tc>
                  <a:txBody>
                    <a:bodyPr/>
                    <a:lstStyle/>
                    <a:p>
                      <a:pPr algn="ctr">
                        <a:lnSpc>
                          <a:spcPct val="107000"/>
                        </a:lnSpc>
                        <a:spcAft>
                          <a:spcPts val="800"/>
                        </a:spcAft>
                      </a:pPr>
                      <a:r>
                        <a:rPr lang="id-ID" sz="1600">
                          <a:effectLst/>
                        </a:rPr>
                        <a:t> </a:t>
                      </a:r>
                      <a:endParaRPr lang="id-ID" sz="1400">
                        <a:effectLst/>
                      </a:endParaRPr>
                    </a:p>
                    <a:p>
                      <a:pPr algn="ctr">
                        <a:lnSpc>
                          <a:spcPct val="107000"/>
                        </a:lnSpc>
                        <a:spcAft>
                          <a:spcPts val="800"/>
                        </a:spcAft>
                      </a:pPr>
                      <a:r>
                        <a:rPr lang="id-ID" sz="1600">
                          <a:effectLst/>
                        </a:rPr>
                        <a:t>20</a:t>
                      </a:r>
                      <a:endParaRPr lang="id-ID" sz="1400">
                        <a:effectLst/>
                        <a:latin typeface="Calibri" panose="020F0502020204030204" pitchFamily="34" charset="0"/>
                        <a:ea typeface="Calibri" panose="020F0502020204030204" pitchFamily="34" charset="0"/>
                      </a:endParaRPr>
                    </a:p>
                  </a:txBody>
                  <a:tcPr marL="68169" marR="68169" marT="0" marB="0"/>
                </a:tc>
                <a:extLst>
                  <a:ext uri="{0D108BD9-81ED-4DB2-BD59-A6C34878D82A}">
                    <a16:rowId xmlns:a16="http://schemas.microsoft.com/office/drawing/2014/main" val="574886249"/>
                  </a:ext>
                </a:extLst>
              </a:tr>
              <a:tr h="1167201">
                <a:tc>
                  <a:txBody>
                    <a:bodyPr/>
                    <a:lstStyle/>
                    <a:p>
                      <a:pPr algn="just">
                        <a:lnSpc>
                          <a:spcPct val="107000"/>
                        </a:lnSpc>
                        <a:spcAft>
                          <a:spcPts val="800"/>
                        </a:spcAft>
                      </a:pPr>
                      <a:r>
                        <a:rPr lang="id-ID" sz="1600">
                          <a:effectLst/>
                        </a:rPr>
                        <a:t>Pengetahuan/Keterampilan</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nSpc>
                          <a:spcPct val="107000"/>
                        </a:lnSpc>
                        <a:spcAft>
                          <a:spcPts val="800"/>
                        </a:spcAft>
                      </a:pPr>
                      <a:r>
                        <a:rPr lang="id-ID" sz="1600" dirty="0">
                          <a:effectLst/>
                        </a:rPr>
                        <a:t>Unsur yang menjadi pembahasan ditampilkan semua, menggunakan grafik, tabel, gambar, ada analisa.</a:t>
                      </a:r>
                      <a:endParaRPr lang="id-ID" sz="1400" dirty="0">
                        <a:effectLst/>
                        <a:latin typeface="Calibri" panose="020F0502020204030204" pitchFamily="34" charset="0"/>
                        <a:ea typeface="Calibri" panose="020F0502020204030204" pitchFamily="34" charset="0"/>
                      </a:endParaRPr>
                    </a:p>
                  </a:txBody>
                  <a:tcPr marL="68169" marR="68169" marT="0" marB="0"/>
                </a:tc>
                <a:tc>
                  <a:txBody>
                    <a:bodyPr/>
                    <a:lstStyle/>
                    <a:p>
                      <a:pPr>
                        <a:lnSpc>
                          <a:spcPct val="107000"/>
                        </a:lnSpc>
                        <a:spcAft>
                          <a:spcPts val="800"/>
                        </a:spcAft>
                      </a:pPr>
                      <a:r>
                        <a:rPr lang="id-ID" sz="1600" dirty="0">
                          <a:effectLst/>
                        </a:rPr>
                        <a:t>Unsur yang menjadi pembahasan ditampilkan tidak semua ada, sebagian menggunakan grafik, tabel, gambar, ada yang tidak dibahas tentang analisa pemilihan bahan</a:t>
                      </a:r>
                      <a:endParaRPr lang="id-ID" sz="1400" dirty="0">
                        <a:effectLst/>
                        <a:latin typeface="Calibri" panose="020F0502020204030204" pitchFamily="34" charset="0"/>
                        <a:ea typeface="Calibri" panose="020F0502020204030204" pitchFamily="34" charset="0"/>
                      </a:endParaRPr>
                    </a:p>
                  </a:txBody>
                  <a:tcPr marL="68169" marR="68169" marT="0" marB="0"/>
                </a:tc>
                <a:tc>
                  <a:txBody>
                    <a:bodyPr/>
                    <a:lstStyle/>
                    <a:p>
                      <a:pPr algn="ctr">
                        <a:lnSpc>
                          <a:spcPct val="107000"/>
                        </a:lnSpc>
                        <a:spcAft>
                          <a:spcPts val="800"/>
                        </a:spcAft>
                      </a:pPr>
                      <a:r>
                        <a:rPr lang="id-ID" sz="1600">
                          <a:effectLst/>
                        </a:rPr>
                        <a:t> </a:t>
                      </a:r>
                      <a:endParaRPr lang="id-ID" sz="1400">
                        <a:effectLst/>
                      </a:endParaRPr>
                    </a:p>
                    <a:p>
                      <a:pPr algn="ctr">
                        <a:lnSpc>
                          <a:spcPct val="107000"/>
                        </a:lnSpc>
                        <a:spcAft>
                          <a:spcPts val="800"/>
                        </a:spcAft>
                      </a:pPr>
                      <a:r>
                        <a:rPr lang="id-ID" sz="1600">
                          <a:effectLst/>
                        </a:rPr>
                        <a:t>70</a:t>
                      </a:r>
                      <a:endParaRPr lang="id-ID" sz="1400">
                        <a:effectLst/>
                        <a:latin typeface="Calibri" panose="020F0502020204030204" pitchFamily="34" charset="0"/>
                        <a:ea typeface="Calibri" panose="020F0502020204030204" pitchFamily="34" charset="0"/>
                      </a:endParaRPr>
                    </a:p>
                  </a:txBody>
                  <a:tcPr marL="68169" marR="68169" marT="0" marB="0"/>
                </a:tc>
                <a:extLst>
                  <a:ext uri="{0D108BD9-81ED-4DB2-BD59-A6C34878D82A}">
                    <a16:rowId xmlns:a16="http://schemas.microsoft.com/office/drawing/2014/main" val="2595543156"/>
                  </a:ext>
                </a:extLst>
              </a:tr>
              <a:tr h="389067">
                <a:tc>
                  <a:txBody>
                    <a:bodyPr/>
                    <a:lstStyle/>
                    <a:p>
                      <a:pPr algn="just">
                        <a:lnSpc>
                          <a:spcPct val="107000"/>
                        </a:lnSpc>
                        <a:spcAft>
                          <a:spcPts val="800"/>
                        </a:spcAft>
                      </a:pPr>
                      <a:r>
                        <a:rPr lang="id-ID" sz="1600">
                          <a:effectLst/>
                        </a:rPr>
                        <a:t>Tepat Waktu</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nSpc>
                          <a:spcPct val="107000"/>
                        </a:lnSpc>
                        <a:spcAft>
                          <a:spcPts val="800"/>
                        </a:spcAft>
                      </a:pPr>
                      <a:r>
                        <a:rPr lang="id-ID" sz="1600" dirty="0">
                          <a:effectLst/>
                        </a:rPr>
                        <a:t>Diserahkan tepat waktu, terlambat dalam hitungan jam masih boleh.</a:t>
                      </a:r>
                      <a:endParaRPr lang="id-ID" sz="1400" dirty="0">
                        <a:effectLst/>
                        <a:latin typeface="Calibri" panose="020F0502020204030204" pitchFamily="34" charset="0"/>
                        <a:ea typeface="Calibri" panose="020F0502020204030204" pitchFamily="34" charset="0"/>
                      </a:endParaRPr>
                    </a:p>
                  </a:txBody>
                  <a:tcPr marL="68169" marR="68169" marT="0" marB="0"/>
                </a:tc>
                <a:tc>
                  <a:txBody>
                    <a:bodyPr/>
                    <a:lstStyle/>
                    <a:p>
                      <a:pPr>
                        <a:lnSpc>
                          <a:spcPct val="107000"/>
                        </a:lnSpc>
                        <a:spcAft>
                          <a:spcPts val="800"/>
                        </a:spcAft>
                      </a:pPr>
                      <a:r>
                        <a:rPr lang="id-ID" sz="1600">
                          <a:effectLst/>
                        </a:rPr>
                        <a:t>Terlambat maksimum seminggu,</a:t>
                      </a:r>
                      <a:endParaRPr lang="id-ID" sz="1400">
                        <a:effectLst/>
                        <a:latin typeface="Calibri" panose="020F0502020204030204" pitchFamily="34" charset="0"/>
                        <a:ea typeface="Calibri" panose="020F0502020204030204" pitchFamily="34" charset="0"/>
                      </a:endParaRPr>
                    </a:p>
                  </a:txBody>
                  <a:tcPr marL="68169" marR="68169" marT="0" marB="0"/>
                </a:tc>
                <a:tc>
                  <a:txBody>
                    <a:bodyPr/>
                    <a:lstStyle/>
                    <a:p>
                      <a:pPr algn="ctr">
                        <a:lnSpc>
                          <a:spcPct val="107000"/>
                        </a:lnSpc>
                        <a:spcAft>
                          <a:spcPts val="800"/>
                        </a:spcAft>
                      </a:pPr>
                      <a:r>
                        <a:rPr lang="id-ID" sz="1600" dirty="0">
                          <a:effectLst/>
                        </a:rPr>
                        <a:t>10</a:t>
                      </a:r>
                      <a:endParaRPr lang="id-ID" sz="1400" dirty="0">
                        <a:effectLst/>
                        <a:latin typeface="Calibri" panose="020F0502020204030204" pitchFamily="34" charset="0"/>
                        <a:ea typeface="Calibri" panose="020F0502020204030204" pitchFamily="34" charset="0"/>
                      </a:endParaRPr>
                    </a:p>
                  </a:txBody>
                  <a:tcPr marL="68169" marR="68169" marT="0" marB="0"/>
                </a:tc>
                <a:extLst>
                  <a:ext uri="{0D108BD9-81ED-4DB2-BD59-A6C34878D82A}">
                    <a16:rowId xmlns:a16="http://schemas.microsoft.com/office/drawing/2014/main" val="2872311087"/>
                  </a:ext>
                </a:extLst>
              </a:tr>
            </a:tbl>
          </a:graphicData>
        </a:graphic>
      </p:graphicFrame>
    </p:spTree>
    <p:extLst>
      <p:ext uri="{BB962C8B-B14F-4D97-AF65-F5344CB8AC3E}">
        <p14:creationId xmlns:p14="http://schemas.microsoft.com/office/powerpoint/2010/main" val="34790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243" y="152272"/>
            <a:ext cx="9404723" cy="1400530"/>
          </a:xfrm>
        </p:spPr>
        <p:txBody>
          <a:bodyPr/>
          <a:lstStyle/>
          <a:p>
            <a:pPr algn="ctr"/>
            <a:r>
              <a:rPr lang="id-ID" b="1" u="sng" dirty="0"/>
              <a:t>BOBOT PENILAIAN</a:t>
            </a:r>
          </a:p>
        </p:txBody>
      </p:sp>
      <p:graphicFrame>
        <p:nvGraphicFramePr>
          <p:cNvPr id="3" name="Diagram 2"/>
          <p:cNvGraphicFramePr/>
          <p:nvPr>
            <p:extLst>
              <p:ext uri="{D42A27DB-BD31-4B8C-83A1-F6EECF244321}">
                <p14:modId xmlns:p14="http://schemas.microsoft.com/office/powerpoint/2010/main" val="821877979"/>
              </p:ext>
            </p:extLst>
          </p:nvPr>
        </p:nvGraphicFramePr>
        <p:xfrm>
          <a:off x="281578" y="1552802"/>
          <a:ext cx="5988594" cy="4075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p:cNvGraphicFramePr/>
          <p:nvPr>
            <p:extLst>
              <p:ext uri="{D42A27DB-BD31-4B8C-83A1-F6EECF244321}">
                <p14:modId xmlns:p14="http://schemas.microsoft.com/office/powerpoint/2010/main" val="3594267642"/>
              </p:ext>
            </p:extLst>
          </p:nvPr>
        </p:nvGraphicFramePr>
        <p:xfrm>
          <a:off x="5711372" y="1552801"/>
          <a:ext cx="5988594" cy="407561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1395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771" y="76604"/>
            <a:ext cx="9720072" cy="749808"/>
          </a:xfrm>
        </p:spPr>
        <p:txBody>
          <a:bodyPr/>
          <a:lstStyle/>
          <a:p>
            <a:pPr algn="ctr"/>
            <a:r>
              <a:rPr lang="id-ID" b="1" dirty="0"/>
              <a:t>SUB PEMBAHASAN</a:t>
            </a:r>
          </a:p>
        </p:txBody>
      </p:sp>
      <p:graphicFrame>
        <p:nvGraphicFramePr>
          <p:cNvPr id="4" name="Diagram 3"/>
          <p:cNvGraphicFramePr/>
          <p:nvPr>
            <p:extLst>
              <p:ext uri="{D42A27DB-BD31-4B8C-83A1-F6EECF244321}">
                <p14:modId xmlns:p14="http://schemas.microsoft.com/office/powerpoint/2010/main" val="1342187622"/>
              </p:ext>
            </p:extLst>
          </p:nvPr>
        </p:nvGraphicFramePr>
        <p:xfrm>
          <a:off x="0" y="1152983"/>
          <a:ext cx="6319466" cy="4812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442659" y="6074228"/>
            <a:ext cx="5434148"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rPr>
              <a:t>Evaluasi Tengah Semester</a:t>
            </a:r>
          </a:p>
        </p:txBody>
      </p:sp>
      <p:graphicFrame>
        <p:nvGraphicFramePr>
          <p:cNvPr id="6" name="Diagram 5"/>
          <p:cNvGraphicFramePr/>
          <p:nvPr>
            <p:extLst>
              <p:ext uri="{D42A27DB-BD31-4B8C-83A1-F6EECF244321}">
                <p14:modId xmlns:p14="http://schemas.microsoft.com/office/powerpoint/2010/main" val="4166678652"/>
              </p:ext>
            </p:extLst>
          </p:nvPr>
        </p:nvGraphicFramePr>
        <p:xfrm>
          <a:off x="6461622" y="1152983"/>
          <a:ext cx="5617029" cy="45946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Rectangle 6"/>
          <p:cNvSpPr/>
          <p:nvPr/>
        </p:nvSpPr>
        <p:spPr>
          <a:xfrm>
            <a:off x="6553062" y="6074228"/>
            <a:ext cx="5434148" cy="40494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id-ID" dirty="0">
                <a:solidFill>
                  <a:schemeClr val="bg1"/>
                </a:solidFill>
              </a:rPr>
              <a:t>Evaluasi Akhir Semester</a:t>
            </a:r>
          </a:p>
        </p:txBody>
      </p:sp>
    </p:spTree>
    <p:extLst>
      <p:ext uri="{BB962C8B-B14F-4D97-AF65-F5344CB8AC3E}">
        <p14:creationId xmlns:p14="http://schemas.microsoft.com/office/powerpoint/2010/main" val="725085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KONSEP DASAR</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8393428"/>
              </p:ext>
            </p:extLst>
          </p:nvPr>
        </p:nvGraphicFramePr>
        <p:xfrm>
          <a:off x="766058" y="1700946"/>
          <a:ext cx="10277079"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4591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966651" y="701040"/>
            <a:ext cx="10334894" cy="4097384"/>
            <a:chOff x="1384663" y="714102"/>
            <a:chExt cx="10334894" cy="4097384"/>
          </a:xfrm>
        </p:grpSpPr>
        <p:grpSp>
          <p:nvGrpSpPr>
            <p:cNvPr id="23" name="Group 22"/>
            <p:cNvGrpSpPr/>
            <p:nvPr/>
          </p:nvGrpSpPr>
          <p:grpSpPr>
            <a:xfrm>
              <a:off x="1384663" y="714102"/>
              <a:ext cx="10334894" cy="4097384"/>
              <a:chOff x="1384663" y="714102"/>
              <a:chExt cx="10334894" cy="4097384"/>
            </a:xfrm>
          </p:grpSpPr>
          <p:grpSp>
            <p:nvGrpSpPr>
              <p:cNvPr id="20" name="Group 19"/>
              <p:cNvGrpSpPr/>
              <p:nvPr/>
            </p:nvGrpSpPr>
            <p:grpSpPr>
              <a:xfrm>
                <a:off x="1384663" y="714102"/>
                <a:ext cx="10334894" cy="4097384"/>
                <a:chOff x="1384663" y="714102"/>
                <a:chExt cx="10334894" cy="4097384"/>
              </a:xfrm>
            </p:grpSpPr>
            <p:grpSp>
              <p:nvGrpSpPr>
                <p:cNvPr id="17" name="Group 16"/>
                <p:cNvGrpSpPr/>
                <p:nvPr/>
              </p:nvGrpSpPr>
              <p:grpSpPr>
                <a:xfrm>
                  <a:off x="1384663" y="714102"/>
                  <a:ext cx="10334894" cy="4097384"/>
                  <a:chOff x="1384663" y="714102"/>
                  <a:chExt cx="10334894" cy="4097384"/>
                </a:xfrm>
              </p:grpSpPr>
              <p:sp>
                <p:nvSpPr>
                  <p:cNvPr id="4" name="Rounded Rectangle 3"/>
                  <p:cNvSpPr/>
                  <p:nvPr/>
                </p:nvSpPr>
                <p:spPr>
                  <a:xfrm>
                    <a:off x="1384663" y="2194560"/>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MASALAH</a:t>
                    </a:r>
                  </a:p>
                </p:txBody>
              </p:sp>
              <p:sp>
                <p:nvSpPr>
                  <p:cNvPr id="5" name="Rounded Rectangle 4"/>
                  <p:cNvSpPr/>
                  <p:nvPr/>
                </p:nvSpPr>
                <p:spPr>
                  <a:xfrm>
                    <a:off x="4537164" y="714103"/>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DEDUKTIF</a:t>
                    </a:r>
                  </a:p>
                </p:txBody>
              </p:sp>
              <p:sp>
                <p:nvSpPr>
                  <p:cNvPr id="6" name="Rounded Rectangle 5"/>
                  <p:cNvSpPr/>
                  <p:nvPr/>
                </p:nvSpPr>
                <p:spPr>
                  <a:xfrm>
                    <a:off x="4537166" y="2194560"/>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DITELITI</a:t>
                    </a:r>
                  </a:p>
                </p:txBody>
              </p:sp>
              <p:sp>
                <p:nvSpPr>
                  <p:cNvPr id="7" name="Rounded Rectangle 6"/>
                  <p:cNvSpPr/>
                  <p:nvPr/>
                </p:nvSpPr>
                <p:spPr>
                  <a:xfrm>
                    <a:off x="4537165" y="3792583"/>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INDUKTIF</a:t>
                    </a:r>
                  </a:p>
                </p:txBody>
              </p:sp>
              <p:sp>
                <p:nvSpPr>
                  <p:cNvPr id="8" name="Rounded Rectangle 7"/>
                  <p:cNvSpPr/>
                  <p:nvPr/>
                </p:nvSpPr>
                <p:spPr>
                  <a:xfrm>
                    <a:off x="9013370" y="714102"/>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MENGUJI/ MENGUATKAN</a:t>
                    </a:r>
                  </a:p>
                </p:txBody>
              </p:sp>
              <p:sp>
                <p:nvSpPr>
                  <p:cNvPr id="9" name="Rounded Rectangle 8"/>
                  <p:cNvSpPr/>
                  <p:nvPr/>
                </p:nvSpPr>
                <p:spPr>
                  <a:xfrm>
                    <a:off x="9139645" y="2194559"/>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MENGEMBANGKAN</a:t>
                    </a:r>
                  </a:p>
                </p:txBody>
              </p:sp>
              <p:sp>
                <p:nvSpPr>
                  <p:cNvPr id="10" name="Rounded Rectangle 9"/>
                  <p:cNvSpPr/>
                  <p:nvPr/>
                </p:nvSpPr>
                <p:spPr>
                  <a:xfrm>
                    <a:off x="9172300" y="3792583"/>
                    <a:ext cx="2547257" cy="1018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MENEMUKAN TEORI BARU</a:t>
                    </a:r>
                  </a:p>
                </p:txBody>
              </p:sp>
              <p:cxnSp>
                <p:nvCxnSpPr>
                  <p:cNvPr id="12" name="Straight Arrow Connector 11"/>
                  <p:cNvCxnSpPr>
                    <a:stCxn id="6" idx="3"/>
                    <a:endCxn id="8" idx="1"/>
                  </p:cNvCxnSpPr>
                  <p:nvPr/>
                </p:nvCxnSpPr>
                <p:spPr>
                  <a:xfrm flipV="1">
                    <a:off x="7084423" y="1223554"/>
                    <a:ext cx="1928947" cy="14804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p:cNvCxnSpPr>
                    <a:stCxn id="6" idx="3"/>
                    <a:endCxn id="9" idx="1"/>
                  </p:cNvCxnSpPr>
                  <p:nvPr/>
                </p:nvCxnSpPr>
                <p:spPr>
                  <a:xfrm flipV="1">
                    <a:off x="7084423" y="2704011"/>
                    <a:ext cx="2055222"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p:cNvCxnSpPr>
                    <a:stCxn id="6" idx="3"/>
                    <a:endCxn id="10" idx="1"/>
                  </p:cNvCxnSpPr>
                  <p:nvPr/>
                </p:nvCxnSpPr>
                <p:spPr>
                  <a:xfrm>
                    <a:off x="7084423" y="2704012"/>
                    <a:ext cx="2087877" cy="15980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cxnSp>
              <p:nvCxnSpPr>
                <p:cNvPr id="19" name="Straight Arrow Connector 18"/>
                <p:cNvCxnSpPr>
                  <a:stCxn id="4" idx="3"/>
                  <a:endCxn id="6" idx="1"/>
                </p:cNvCxnSpPr>
                <p:nvPr/>
              </p:nvCxnSpPr>
              <p:spPr>
                <a:xfrm>
                  <a:off x="3931920" y="2704012"/>
                  <a:ext cx="60524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cxnSp>
            <p:nvCxnSpPr>
              <p:cNvPr id="22" name="Straight Arrow Connector 21"/>
              <p:cNvCxnSpPr>
                <a:stCxn id="6" idx="0"/>
                <a:endCxn id="5" idx="2"/>
              </p:cNvCxnSpPr>
              <p:nvPr/>
            </p:nvCxnSpPr>
            <p:spPr>
              <a:xfrm flipH="1" flipV="1">
                <a:off x="5810793" y="1733006"/>
                <a:ext cx="2" cy="4615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cxnSp>
          <p:nvCxnSpPr>
            <p:cNvPr id="25" name="Straight Arrow Connector 24"/>
            <p:cNvCxnSpPr>
              <a:stCxn id="6" idx="2"/>
              <a:endCxn id="7" idx="0"/>
            </p:cNvCxnSpPr>
            <p:nvPr/>
          </p:nvCxnSpPr>
          <p:spPr>
            <a:xfrm flipH="1">
              <a:off x="5810794" y="3213463"/>
              <a:ext cx="1" cy="5791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147504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692</TotalTime>
  <Words>1005</Words>
  <Application>Microsoft Office PowerPoint</Application>
  <PresentationFormat>Widescreen</PresentationFormat>
  <Paragraphs>147</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Unicode MS</vt:lpstr>
      <vt:lpstr>Calibri</vt:lpstr>
      <vt:lpstr>Tw Cen MT</vt:lpstr>
      <vt:lpstr>Tw Cen MT Condensed</vt:lpstr>
      <vt:lpstr>Wingdings 3</vt:lpstr>
      <vt:lpstr>Integral</vt:lpstr>
      <vt:lpstr>METODE PENELITIAN KUALITATIF</vt:lpstr>
      <vt:lpstr>PowerPoint Presentation</vt:lpstr>
      <vt:lpstr>KONTRAK PERKULIAHAN</vt:lpstr>
      <vt:lpstr>RUBRIK KEAKTIFAN </vt:lpstr>
      <vt:lpstr>RUBRIK PENILAIAN TUGAS - MAKALAH</vt:lpstr>
      <vt:lpstr>BOBOT PENILAIAN</vt:lpstr>
      <vt:lpstr>SUB PEMBAHASAN</vt:lpstr>
      <vt:lpstr>KONSEP DASAR</vt:lpstr>
      <vt:lpstr>PowerPoint Presentation</vt:lpstr>
      <vt:lpstr>CARA BERFIKIR DEDUKTIF</vt:lpstr>
      <vt:lpstr>CARA BERFIKIR INDUKTIF</vt:lpstr>
      <vt:lpstr>Kata Kunci</vt:lpstr>
      <vt:lpstr>JENIS PENELITIAN  (Berdasarkan Tujuannya)</vt:lpstr>
      <vt:lpstr>PENDEKATAN PENELITIAN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KUALITATIF</dc:title>
  <dc:creator>WIN10</dc:creator>
  <cp:lastModifiedBy>HP</cp:lastModifiedBy>
  <cp:revision>22</cp:revision>
  <dcterms:created xsi:type="dcterms:W3CDTF">2022-09-13T23:08:41Z</dcterms:created>
  <dcterms:modified xsi:type="dcterms:W3CDTF">2023-09-19T04:11:11Z</dcterms:modified>
</cp:coreProperties>
</file>